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4053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333B"/>
    <a:srgbClr val="505560"/>
    <a:srgbClr val="F5E5D3"/>
    <a:srgbClr val="E7D594"/>
    <a:srgbClr val="565A64"/>
    <a:srgbClr val="B3A281"/>
    <a:srgbClr val="6C6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041" y="1122363"/>
            <a:ext cx="5814457" cy="2387600"/>
          </a:xfrm>
        </p:spPr>
        <p:txBody>
          <a:bodyPr anchor="b"/>
          <a:lstStyle>
            <a:lvl1pPr algn="ctr">
              <a:defRPr sz="448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5067" y="3602038"/>
            <a:ext cx="5130404" cy="1655762"/>
          </a:xfrm>
        </p:spPr>
        <p:txBody>
          <a:bodyPr/>
          <a:lstStyle>
            <a:lvl1pPr marL="0" indent="0" algn="ctr">
              <a:buNone/>
              <a:defRPr sz="1795"/>
            </a:lvl1pPr>
            <a:lvl2pPr marL="342031" indent="0" algn="ctr">
              <a:buNone/>
              <a:defRPr sz="1496"/>
            </a:lvl2pPr>
            <a:lvl3pPr marL="684063" indent="0" algn="ctr">
              <a:buNone/>
              <a:defRPr sz="1347"/>
            </a:lvl3pPr>
            <a:lvl4pPr marL="1026094" indent="0" algn="ctr">
              <a:buNone/>
              <a:defRPr sz="1197"/>
            </a:lvl4pPr>
            <a:lvl5pPr marL="1368125" indent="0" algn="ctr">
              <a:buNone/>
              <a:defRPr sz="1197"/>
            </a:lvl5pPr>
            <a:lvl6pPr marL="1710157" indent="0" algn="ctr">
              <a:buNone/>
              <a:defRPr sz="1197"/>
            </a:lvl6pPr>
            <a:lvl7pPr marL="2052188" indent="0" algn="ctr">
              <a:buNone/>
              <a:defRPr sz="1197"/>
            </a:lvl7pPr>
            <a:lvl8pPr marL="2394219" indent="0" algn="ctr">
              <a:buNone/>
              <a:defRPr sz="1197"/>
            </a:lvl8pPr>
            <a:lvl9pPr marL="2736251" indent="0" algn="ctr">
              <a:buNone/>
              <a:defRPr sz="119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02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941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95260" y="365125"/>
            <a:ext cx="147499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0288" y="365125"/>
            <a:ext cx="4339466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17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69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5" y="1709740"/>
            <a:ext cx="5899964" cy="2852737"/>
          </a:xfrm>
        </p:spPr>
        <p:txBody>
          <a:bodyPr anchor="b"/>
          <a:lstStyle>
            <a:lvl1pPr>
              <a:defRPr sz="448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725" y="4589465"/>
            <a:ext cx="5899964" cy="1500187"/>
          </a:xfrm>
        </p:spPr>
        <p:txBody>
          <a:bodyPr/>
          <a:lstStyle>
            <a:lvl1pPr marL="0" indent="0">
              <a:buNone/>
              <a:defRPr sz="1795">
                <a:solidFill>
                  <a:schemeClr val="tx1"/>
                </a:solidFill>
              </a:defRPr>
            </a:lvl1pPr>
            <a:lvl2pPr marL="342031" indent="0">
              <a:buNone/>
              <a:defRPr sz="1496">
                <a:solidFill>
                  <a:schemeClr val="tx1">
                    <a:tint val="75000"/>
                  </a:schemeClr>
                </a:solidFill>
              </a:defRPr>
            </a:lvl2pPr>
            <a:lvl3pPr marL="68406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3pPr>
            <a:lvl4pPr marL="1026094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4pPr>
            <a:lvl5pPr marL="1368125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5pPr>
            <a:lvl6pPr marL="1710157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6pPr>
            <a:lvl7pPr marL="2052188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7pPr>
            <a:lvl8pPr marL="2394219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8pPr>
            <a:lvl9pPr marL="2736251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188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0287" y="1825625"/>
            <a:ext cx="2907229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3022" y="1825625"/>
            <a:ext cx="2907229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580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365127"/>
            <a:ext cx="5899964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179" y="1681163"/>
            <a:ext cx="2893868" cy="823912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179" y="2505075"/>
            <a:ext cx="289386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63023" y="1681163"/>
            <a:ext cx="2908120" cy="823912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63023" y="2505075"/>
            <a:ext cx="290812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99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04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30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7200"/>
            <a:ext cx="2206252" cy="1600200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8120" y="987427"/>
            <a:ext cx="3463022" cy="4873625"/>
          </a:xfrm>
        </p:spPr>
        <p:txBody>
          <a:bodyPr/>
          <a:lstStyle>
            <a:lvl1pPr>
              <a:defRPr sz="2394"/>
            </a:lvl1pPr>
            <a:lvl2pPr>
              <a:defRPr sz="2095"/>
            </a:lvl2pPr>
            <a:lvl3pPr>
              <a:defRPr sz="1795"/>
            </a:lvl3pPr>
            <a:lvl4pPr>
              <a:defRPr sz="1496"/>
            </a:lvl4pPr>
            <a:lvl5pPr>
              <a:defRPr sz="1496"/>
            </a:lvl5pPr>
            <a:lvl6pPr>
              <a:defRPr sz="1496"/>
            </a:lvl6pPr>
            <a:lvl7pPr>
              <a:defRPr sz="1496"/>
            </a:lvl7pPr>
            <a:lvl8pPr>
              <a:defRPr sz="1496"/>
            </a:lvl8pPr>
            <a:lvl9pPr>
              <a:defRPr sz="149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7400"/>
            <a:ext cx="2206252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51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7200"/>
            <a:ext cx="2206252" cy="1600200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08120" y="987427"/>
            <a:ext cx="3463022" cy="4873625"/>
          </a:xfrm>
        </p:spPr>
        <p:txBody>
          <a:bodyPr anchor="t"/>
          <a:lstStyle>
            <a:lvl1pPr marL="0" indent="0">
              <a:buNone/>
              <a:defRPr sz="2394"/>
            </a:lvl1pPr>
            <a:lvl2pPr marL="342031" indent="0">
              <a:buNone/>
              <a:defRPr sz="2095"/>
            </a:lvl2pPr>
            <a:lvl3pPr marL="684063" indent="0">
              <a:buNone/>
              <a:defRPr sz="1795"/>
            </a:lvl3pPr>
            <a:lvl4pPr marL="1026094" indent="0">
              <a:buNone/>
              <a:defRPr sz="1496"/>
            </a:lvl4pPr>
            <a:lvl5pPr marL="1368125" indent="0">
              <a:buNone/>
              <a:defRPr sz="1496"/>
            </a:lvl5pPr>
            <a:lvl6pPr marL="1710157" indent="0">
              <a:buNone/>
              <a:defRPr sz="1496"/>
            </a:lvl6pPr>
            <a:lvl7pPr marL="2052188" indent="0">
              <a:buNone/>
              <a:defRPr sz="1496"/>
            </a:lvl7pPr>
            <a:lvl8pPr marL="2394219" indent="0">
              <a:buNone/>
              <a:defRPr sz="1496"/>
            </a:lvl8pPr>
            <a:lvl9pPr marL="2736251" indent="0">
              <a:buNone/>
              <a:defRPr sz="149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7400"/>
            <a:ext cx="2206252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377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0287" y="365127"/>
            <a:ext cx="58999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287" y="1825625"/>
            <a:ext cx="589996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0287" y="6356352"/>
            <a:ext cx="15391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80DA6-E4BB-4D19-83A8-8EDDEC6E43E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5928" y="6356352"/>
            <a:ext cx="23086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1130" y="6356352"/>
            <a:ext cx="15391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B6062-72FF-4256-8CBC-51A641501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1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4063" rtl="0" eaLnBrk="1" latinLnBrk="0" hangingPunct="1">
        <a:lnSpc>
          <a:spcPct val="90000"/>
        </a:lnSpc>
        <a:spcBef>
          <a:spcPct val="0"/>
        </a:spcBef>
        <a:buNone/>
        <a:defRPr sz="32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016" indent="-171016" algn="l" defTabSz="684063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095" kern="1200">
          <a:solidFill>
            <a:schemeClr val="tx1"/>
          </a:solidFill>
          <a:latin typeface="+mn-lt"/>
          <a:ea typeface="+mn-ea"/>
          <a:cs typeface="+mn-cs"/>
        </a:defRPr>
      </a:lvl1pPr>
      <a:lvl2pPr marL="513047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855078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496" kern="1200">
          <a:solidFill>
            <a:schemeClr val="tx1"/>
          </a:solidFill>
          <a:latin typeface="+mn-lt"/>
          <a:ea typeface="+mn-ea"/>
          <a:cs typeface="+mn-cs"/>
        </a:defRPr>
      </a:lvl3pPr>
      <a:lvl4pPr marL="1197110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539141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881172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223204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565235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907266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1pPr>
      <a:lvl2pPr marL="34203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2pPr>
      <a:lvl3pPr marL="684063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26094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368125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710157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052188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394219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73625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entagon 38"/>
          <p:cNvSpPr/>
          <p:nvPr/>
        </p:nvSpPr>
        <p:spPr>
          <a:xfrm>
            <a:off x="444193" y="6502014"/>
            <a:ext cx="694887" cy="170294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5"/>
          </a:p>
        </p:txBody>
      </p:sp>
      <p:sp>
        <p:nvSpPr>
          <p:cNvPr id="37" name="Subtitle 32"/>
          <p:cNvSpPr txBox="1">
            <a:spLocks/>
          </p:cNvSpPr>
          <p:nvPr/>
        </p:nvSpPr>
        <p:spPr>
          <a:xfrm>
            <a:off x="-393846" y="6240456"/>
            <a:ext cx="1532926" cy="510407"/>
          </a:xfrm>
          <a:prstGeom prst="rect">
            <a:avLst/>
          </a:prstGeom>
          <a:ln>
            <a:noFill/>
          </a:ln>
        </p:spPr>
        <p:txBody>
          <a:bodyPr vert="horz" lIns="91207" tIns="45604" rIns="91207" bIns="45604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990" dirty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</a:p>
        </p:txBody>
      </p:sp>
      <p:sp>
        <p:nvSpPr>
          <p:cNvPr id="38" name="Subtitle 32"/>
          <p:cNvSpPr txBox="1">
            <a:spLocks/>
          </p:cNvSpPr>
          <p:nvPr/>
        </p:nvSpPr>
        <p:spPr>
          <a:xfrm>
            <a:off x="-137304" y="6297771"/>
            <a:ext cx="1532926" cy="510407"/>
          </a:xfrm>
          <a:prstGeom prst="rect">
            <a:avLst/>
          </a:prstGeom>
          <a:ln>
            <a:noFill/>
          </a:ln>
        </p:spPr>
        <p:txBody>
          <a:bodyPr vert="horz" lIns="91207" tIns="45604" rIns="91207" bIns="45604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96" dirty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</a:p>
        </p:txBody>
      </p:sp>
      <p:sp>
        <p:nvSpPr>
          <p:cNvPr id="40" name="Subtitle 32"/>
          <p:cNvSpPr txBox="1">
            <a:spLocks/>
          </p:cNvSpPr>
          <p:nvPr/>
        </p:nvSpPr>
        <p:spPr>
          <a:xfrm>
            <a:off x="-140070" y="6460652"/>
            <a:ext cx="1532926" cy="510407"/>
          </a:xfrm>
          <a:prstGeom prst="rect">
            <a:avLst/>
          </a:prstGeom>
          <a:ln>
            <a:noFill/>
          </a:ln>
        </p:spPr>
        <p:txBody>
          <a:bodyPr vert="horz" lIns="91207" tIns="45604" rIns="91207" bIns="45604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99" dirty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</a:p>
        </p:txBody>
      </p:sp>
      <p:sp>
        <p:nvSpPr>
          <p:cNvPr id="41" name="Subtitle 32"/>
          <p:cNvSpPr txBox="1">
            <a:spLocks/>
          </p:cNvSpPr>
          <p:nvPr/>
        </p:nvSpPr>
        <p:spPr>
          <a:xfrm>
            <a:off x="26860" y="6537080"/>
            <a:ext cx="1532926" cy="510407"/>
          </a:xfrm>
          <a:prstGeom prst="rect">
            <a:avLst/>
          </a:prstGeom>
          <a:ln>
            <a:noFill/>
          </a:ln>
        </p:spPr>
        <p:txBody>
          <a:bodyPr vert="horz" lIns="91207" tIns="45604" rIns="91207" bIns="45604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98" dirty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727" y="-60018"/>
            <a:ext cx="6300474" cy="6300474"/>
          </a:xfrm>
          <a:prstGeom prst="rect">
            <a:avLst/>
          </a:prstGeom>
        </p:spPr>
      </p:pic>
      <p:sp>
        <p:nvSpPr>
          <p:cNvPr id="32" name="Freeform 31"/>
          <p:cNvSpPr/>
          <p:nvPr/>
        </p:nvSpPr>
        <p:spPr>
          <a:xfrm flipV="1">
            <a:off x="4740950" y="5619681"/>
            <a:ext cx="2582062" cy="142591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2000" sy="102000" algn="b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5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811" y="6144495"/>
            <a:ext cx="1737107" cy="41690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-34597"/>
            <a:ext cx="2908864" cy="6275053"/>
          </a:xfrm>
          <a:prstGeom prst="rect">
            <a:avLst/>
          </a:prstGeom>
          <a:gradFill flip="none" rotWithShape="1">
            <a:gsLst>
              <a:gs pos="0">
                <a:srgbClr val="505560"/>
              </a:gs>
              <a:gs pos="50000">
                <a:srgbClr val="505560"/>
              </a:gs>
              <a:gs pos="100000">
                <a:srgbClr val="30333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entagon 34"/>
          <p:cNvSpPr/>
          <p:nvPr/>
        </p:nvSpPr>
        <p:spPr>
          <a:xfrm>
            <a:off x="809221" y="3862218"/>
            <a:ext cx="1429398" cy="325816"/>
          </a:xfrm>
          <a:prstGeom prst="homePlate">
            <a:avLst/>
          </a:prstGeom>
          <a:solidFill>
            <a:srgbClr val="DB2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5"/>
          </a:p>
        </p:txBody>
      </p:sp>
      <p:sp>
        <p:nvSpPr>
          <p:cNvPr id="36" name="Subtitle 32"/>
          <p:cNvSpPr txBox="1">
            <a:spLocks/>
          </p:cNvSpPr>
          <p:nvPr/>
        </p:nvSpPr>
        <p:spPr>
          <a:xfrm>
            <a:off x="705693" y="3897823"/>
            <a:ext cx="1532926" cy="510407"/>
          </a:xfrm>
          <a:prstGeom prst="rect">
            <a:avLst/>
          </a:prstGeom>
        </p:spPr>
        <p:txBody>
          <a:bodyPr vert="horz" lIns="91207" tIns="45604" rIns="91207" bIns="45604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96" dirty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</a:p>
        </p:txBody>
      </p:sp>
      <p:sp>
        <p:nvSpPr>
          <p:cNvPr id="26" name="Subtitle 32"/>
          <p:cNvSpPr txBox="1">
            <a:spLocks/>
          </p:cNvSpPr>
          <p:nvPr/>
        </p:nvSpPr>
        <p:spPr>
          <a:xfrm>
            <a:off x="72128" y="1908772"/>
            <a:ext cx="2700551" cy="510407"/>
          </a:xfrm>
          <a:prstGeom prst="rect">
            <a:avLst/>
          </a:prstGeom>
        </p:spPr>
        <p:txBody>
          <a:bodyPr vert="horz" lIns="91207" tIns="45604" rIns="91207" bIns="45604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E7D594"/>
                </a:solidFill>
                <a:latin typeface="Nexa Rust Slab Black Shadow 01" panose="00000A00000000000000" pitchFamily="50" charset="0"/>
              </a:rPr>
              <a:t>WALK</a:t>
            </a:r>
            <a:endParaRPr lang="en-US" sz="3200" dirty="0">
              <a:solidFill>
                <a:srgbClr val="E7D594"/>
              </a:solidFill>
              <a:latin typeface="Nexa Rust Slab Black Shadow 01" panose="00000A00000000000000" pitchFamily="50" charset="0"/>
            </a:endParaRPr>
          </a:p>
        </p:txBody>
      </p:sp>
      <p:sp>
        <p:nvSpPr>
          <p:cNvPr id="27" name="Subtitle 32"/>
          <p:cNvSpPr txBox="1">
            <a:spLocks/>
          </p:cNvSpPr>
          <p:nvPr/>
        </p:nvSpPr>
        <p:spPr>
          <a:xfrm>
            <a:off x="-330397" y="2363197"/>
            <a:ext cx="3569658" cy="510407"/>
          </a:xfrm>
          <a:prstGeom prst="rect">
            <a:avLst/>
          </a:prstGeom>
        </p:spPr>
        <p:txBody>
          <a:bodyPr vert="horz" lIns="91207" tIns="45604" rIns="91207" bIns="45604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E7D594"/>
                </a:solidFill>
                <a:latin typeface="Nexa Rust Slab Black Shadow 01" panose="00000A00000000000000" pitchFamily="50" charset="0"/>
              </a:rPr>
              <a:t>THIS WAY</a:t>
            </a:r>
            <a:endParaRPr lang="en-US" sz="3200" dirty="0">
              <a:solidFill>
                <a:srgbClr val="E7D594"/>
              </a:solidFill>
              <a:latin typeface="Nexa Rust Slab Black Shadow 01" panose="00000A00000000000000" pitchFamily="50" charset="0"/>
            </a:endParaRPr>
          </a:p>
        </p:txBody>
      </p:sp>
      <p:sp>
        <p:nvSpPr>
          <p:cNvPr id="28" name="Subtitle 32"/>
          <p:cNvSpPr txBox="1">
            <a:spLocks/>
          </p:cNvSpPr>
          <p:nvPr/>
        </p:nvSpPr>
        <p:spPr>
          <a:xfrm>
            <a:off x="-549712" y="2988470"/>
            <a:ext cx="3944232" cy="510407"/>
          </a:xfrm>
          <a:prstGeom prst="rect">
            <a:avLst/>
          </a:prstGeom>
        </p:spPr>
        <p:txBody>
          <a:bodyPr vert="horz" lIns="91207" tIns="45604" rIns="91207" bIns="45604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E7D594"/>
                </a:solidFill>
                <a:latin typeface="Arial Rounded MT Bold" panose="020F0704030504030204" pitchFamily="34" charset="0"/>
              </a:rPr>
              <a:t>START FROM</a:t>
            </a:r>
            <a:endParaRPr lang="en-US" dirty="0">
              <a:solidFill>
                <a:srgbClr val="E7D594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9" name="Subtitle 32"/>
          <p:cNvSpPr txBox="1">
            <a:spLocks/>
          </p:cNvSpPr>
          <p:nvPr/>
        </p:nvSpPr>
        <p:spPr>
          <a:xfrm>
            <a:off x="-517684" y="3261732"/>
            <a:ext cx="3944232" cy="510407"/>
          </a:xfrm>
          <a:prstGeom prst="rect">
            <a:avLst/>
          </a:prstGeom>
        </p:spPr>
        <p:txBody>
          <a:bodyPr vert="horz" lIns="91207" tIns="45604" rIns="91207" bIns="45604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 smtClean="0">
                <a:solidFill>
                  <a:srgbClr val="F5E5D3"/>
                </a:solidFill>
                <a:latin typeface="Arial Rounded MT Bold" panose="020F0704030504030204" pitchFamily="34" charset="0"/>
              </a:rPr>
              <a:t>Rp</a:t>
            </a:r>
            <a:r>
              <a:rPr lang="en-US" sz="3600" dirty="0" smtClean="0">
                <a:solidFill>
                  <a:srgbClr val="F5E5D3"/>
                </a:solidFill>
                <a:latin typeface="Arial Rounded MT Bold" panose="020F0704030504030204" pitchFamily="34" charset="0"/>
              </a:rPr>
              <a:t> 199.000</a:t>
            </a:r>
            <a:endParaRPr lang="en-US" sz="3600" dirty="0">
              <a:solidFill>
                <a:srgbClr val="F5E5D3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992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13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Arial Rounded MT Bold</vt:lpstr>
      <vt:lpstr>Calibri</vt:lpstr>
      <vt:lpstr>Calibri Light</vt:lpstr>
      <vt:lpstr>Nexa Rust Slab Black Shadow 01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4</cp:revision>
  <dcterms:created xsi:type="dcterms:W3CDTF">2017-03-01T17:16:36Z</dcterms:created>
  <dcterms:modified xsi:type="dcterms:W3CDTF">2017-03-09T07:26:30Z</dcterms:modified>
</cp:coreProperties>
</file>