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6858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4E86"/>
    <a:srgbClr val="FDF7F4"/>
    <a:srgbClr val="FFDD7B"/>
    <a:srgbClr val="FBE028"/>
    <a:srgbClr val="FF9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186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122363"/>
            <a:ext cx="58293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3602038"/>
            <a:ext cx="51435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BD073-1A41-45AB-9839-C35B37829437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E8AE2-2DBF-46A3-B490-ED9DCECE0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76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BD073-1A41-45AB-9839-C35B37829437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E8AE2-2DBF-46A3-B490-ED9DCECE0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244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50544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BD073-1A41-45AB-9839-C35B37829437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E8AE2-2DBF-46A3-B490-ED9DCECE0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535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BD073-1A41-45AB-9839-C35B37829437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E8AE2-2DBF-46A3-B490-ED9DCECE0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945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1709740"/>
            <a:ext cx="5915025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4589465"/>
            <a:ext cx="5915025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BD073-1A41-45AB-9839-C35B37829437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E8AE2-2DBF-46A3-B490-ED9DCECE0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507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1825625"/>
            <a:ext cx="29146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1825625"/>
            <a:ext cx="29146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BD073-1A41-45AB-9839-C35B37829437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E8AE2-2DBF-46A3-B490-ED9DCECE0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790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65127"/>
            <a:ext cx="59150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1681163"/>
            <a:ext cx="2901255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2505075"/>
            <a:ext cx="2901255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1681163"/>
            <a:ext cx="2915543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2505075"/>
            <a:ext cx="2915543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BD073-1A41-45AB-9839-C35B37829437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E8AE2-2DBF-46A3-B490-ED9DCECE0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542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BD073-1A41-45AB-9839-C35B37829437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E8AE2-2DBF-46A3-B490-ED9DCECE0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030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BD073-1A41-45AB-9839-C35B37829437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E8AE2-2DBF-46A3-B490-ED9DCECE0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7411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987427"/>
            <a:ext cx="3471863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BD073-1A41-45AB-9839-C35B37829437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E8AE2-2DBF-46A3-B490-ED9DCECE0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740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987427"/>
            <a:ext cx="3471863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BD073-1A41-45AB-9839-C35B37829437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E8AE2-2DBF-46A3-B490-ED9DCECE0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460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365127"/>
            <a:ext cx="59150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1825625"/>
            <a:ext cx="59150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0BD073-1A41-45AB-9839-C35B37829437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6356352"/>
            <a:ext cx="23145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E8AE2-2DBF-46A3-B490-ED9DCECE0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135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8147" y="1"/>
            <a:ext cx="6840538" cy="6247633"/>
          </a:xfrm>
          <a:prstGeom prst="rect">
            <a:avLst/>
          </a:prstGeom>
          <a:solidFill>
            <a:srgbClr val="FF9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reeform 16"/>
          <p:cNvSpPr/>
          <p:nvPr/>
        </p:nvSpPr>
        <p:spPr>
          <a:xfrm flipH="1">
            <a:off x="-118900" y="-143779"/>
            <a:ext cx="2588653" cy="1429555"/>
          </a:xfrm>
          <a:custGeom>
            <a:avLst/>
            <a:gdLst>
              <a:gd name="connsiteX0" fmla="*/ 0 w 2588653"/>
              <a:gd name="connsiteY0" fmla="*/ 0 h 1429555"/>
              <a:gd name="connsiteX1" fmla="*/ 283335 w 2588653"/>
              <a:gd name="connsiteY1" fmla="*/ 1107583 h 1429555"/>
              <a:gd name="connsiteX2" fmla="*/ 2588653 w 2588653"/>
              <a:gd name="connsiteY2" fmla="*/ 1429555 h 1429555"/>
              <a:gd name="connsiteX3" fmla="*/ 2511380 w 2588653"/>
              <a:gd name="connsiteY3" fmla="*/ 25758 h 1429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8653" h="1429555">
                <a:moveTo>
                  <a:pt x="0" y="0"/>
                </a:moveTo>
                <a:lnTo>
                  <a:pt x="283335" y="1107583"/>
                </a:lnTo>
                <a:lnTo>
                  <a:pt x="2588653" y="1429555"/>
                </a:lnTo>
                <a:lnTo>
                  <a:pt x="2511380" y="25758"/>
                </a:ln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007" y="189743"/>
            <a:ext cx="2080708" cy="499370"/>
          </a:xfrm>
          <a:prstGeom prst="rect">
            <a:avLst/>
          </a:prstGeom>
        </p:spPr>
      </p:pic>
      <p:sp>
        <p:nvSpPr>
          <p:cNvPr id="28" name="Pentagon 27"/>
          <p:cNvSpPr/>
          <p:nvPr/>
        </p:nvSpPr>
        <p:spPr>
          <a:xfrm>
            <a:off x="454058" y="6509859"/>
            <a:ext cx="696661" cy="170729"/>
          </a:xfrm>
          <a:prstGeom prst="homePlate">
            <a:avLst/>
          </a:prstGeom>
          <a:solidFill>
            <a:srgbClr val="FCB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Subtitle 32"/>
          <p:cNvSpPr txBox="1">
            <a:spLocks/>
          </p:cNvSpPr>
          <p:nvPr/>
        </p:nvSpPr>
        <p:spPr>
          <a:xfrm>
            <a:off x="-386121" y="6247633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>
                <a:solidFill>
                  <a:srgbClr val="DB221C"/>
                </a:solidFill>
                <a:latin typeface="Arial Black" panose="020B0A04020102020204" pitchFamily="34" charset="0"/>
              </a:rPr>
              <a:t>0</a:t>
            </a:r>
          </a:p>
        </p:txBody>
      </p:sp>
      <p:sp>
        <p:nvSpPr>
          <p:cNvPr id="30" name="Subtitle 32"/>
          <p:cNvSpPr txBox="1">
            <a:spLocks/>
          </p:cNvSpPr>
          <p:nvPr/>
        </p:nvSpPr>
        <p:spPr>
          <a:xfrm>
            <a:off x="-128924" y="6305094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2F99E5"/>
                </a:solidFill>
                <a:latin typeface="Arial Black" panose="020B0A04020102020204" pitchFamily="34" charset="0"/>
              </a:rPr>
              <a:t>%</a:t>
            </a:r>
          </a:p>
        </p:txBody>
      </p:sp>
      <p:sp>
        <p:nvSpPr>
          <p:cNvPr id="31" name="Subtitle 32"/>
          <p:cNvSpPr txBox="1">
            <a:spLocks/>
          </p:cNvSpPr>
          <p:nvPr/>
        </p:nvSpPr>
        <p:spPr>
          <a:xfrm>
            <a:off x="-131697" y="6468391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>
                <a:solidFill>
                  <a:schemeClr val="bg1"/>
                </a:solidFill>
                <a:latin typeface="Arial Black" panose="020B0A04020102020204" pitchFamily="34" charset="0"/>
              </a:rPr>
              <a:t>NO</a:t>
            </a:r>
          </a:p>
        </p:txBody>
      </p:sp>
      <p:sp>
        <p:nvSpPr>
          <p:cNvPr id="32" name="Subtitle 32"/>
          <p:cNvSpPr txBox="1">
            <a:spLocks/>
          </p:cNvSpPr>
          <p:nvPr/>
        </p:nvSpPr>
        <p:spPr>
          <a:xfrm>
            <a:off x="35660" y="6545014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00" dirty="0">
                <a:solidFill>
                  <a:schemeClr val="bg1"/>
                </a:solidFill>
                <a:latin typeface="Arial Black" panose="020B0A04020102020204" pitchFamily="34" charset="0"/>
              </a:rPr>
              <a:t>MINIMUM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909" y="3020507"/>
            <a:ext cx="4579017" cy="3227126"/>
          </a:xfrm>
          <a:prstGeom prst="rect">
            <a:avLst/>
          </a:prstGeom>
        </p:spPr>
      </p:pic>
      <p:sp>
        <p:nvSpPr>
          <p:cNvPr id="7" name="Isosceles Triangle 6"/>
          <p:cNvSpPr/>
          <p:nvPr/>
        </p:nvSpPr>
        <p:spPr>
          <a:xfrm rot="8597515">
            <a:off x="3062903" y="3294408"/>
            <a:ext cx="316439" cy="269182"/>
          </a:xfrm>
          <a:prstGeom prst="triangle">
            <a:avLst/>
          </a:prstGeom>
          <a:solidFill>
            <a:srgbClr val="FFDD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Isosceles Triangle 25"/>
          <p:cNvSpPr/>
          <p:nvPr/>
        </p:nvSpPr>
        <p:spPr>
          <a:xfrm rot="13060033">
            <a:off x="6143856" y="3834250"/>
            <a:ext cx="155118" cy="131953"/>
          </a:xfrm>
          <a:prstGeom prst="triangle">
            <a:avLst/>
          </a:prstGeom>
          <a:solidFill>
            <a:srgbClr val="FFDD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Isosceles Triangle 32"/>
          <p:cNvSpPr/>
          <p:nvPr/>
        </p:nvSpPr>
        <p:spPr>
          <a:xfrm rot="13060033">
            <a:off x="5484492" y="3075415"/>
            <a:ext cx="355274" cy="302218"/>
          </a:xfrm>
          <a:prstGeom prst="triangle">
            <a:avLst/>
          </a:prstGeom>
          <a:solidFill>
            <a:srgbClr val="FFDD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Isosceles Triangle 34"/>
          <p:cNvSpPr/>
          <p:nvPr/>
        </p:nvSpPr>
        <p:spPr>
          <a:xfrm rot="8597515">
            <a:off x="2747430" y="5581900"/>
            <a:ext cx="230633" cy="196190"/>
          </a:xfrm>
          <a:prstGeom prst="triangle">
            <a:avLst/>
          </a:prstGeom>
          <a:solidFill>
            <a:srgbClr val="FFDD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Isosceles Triangle 35"/>
          <p:cNvSpPr/>
          <p:nvPr/>
        </p:nvSpPr>
        <p:spPr>
          <a:xfrm rot="9805659">
            <a:off x="6108876" y="4310553"/>
            <a:ext cx="194675" cy="165603"/>
          </a:xfrm>
          <a:prstGeom prst="triangle">
            <a:avLst/>
          </a:prstGeom>
          <a:solidFill>
            <a:srgbClr val="FFDD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Isosceles Triangle 36"/>
          <p:cNvSpPr/>
          <p:nvPr/>
        </p:nvSpPr>
        <p:spPr>
          <a:xfrm rot="11476660">
            <a:off x="1908126" y="3914115"/>
            <a:ext cx="201566" cy="171465"/>
          </a:xfrm>
          <a:prstGeom prst="triangle">
            <a:avLst/>
          </a:prstGeom>
          <a:solidFill>
            <a:srgbClr val="FFDD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ubtitle 11"/>
          <p:cNvSpPr>
            <a:spLocks noGrp="1"/>
          </p:cNvSpPr>
          <p:nvPr>
            <p:ph type="subTitle" idx="1"/>
          </p:nvPr>
        </p:nvSpPr>
        <p:spPr>
          <a:xfrm>
            <a:off x="-823600" y="1372933"/>
            <a:ext cx="5143500" cy="1655762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FDF7F4"/>
                </a:solidFill>
                <a:latin typeface="Arial" panose="020B0604020202020204" pitchFamily="34" charset="0"/>
                <a:ea typeface="Source Sans Pro Semibold" panose="020B0603030403020204" pitchFamily="34" charset="0"/>
                <a:cs typeface="Arial" panose="020B0604020202020204" pitchFamily="34" charset="0"/>
              </a:rPr>
              <a:t>SUPERLOAN</a:t>
            </a:r>
            <a:endParaRPr lang="en-US" sz="3200" dirty="0">
              <a:solidFill>
                <a:srgbClr val="FDF7F4"/>
              </a:solidFill>
              <a:latin typeface="Arial" panose="020B0604020202020204" pitchFamily="34" charset="0"/>
              <a:ea typeface="Source Sans Pro Semibold" panose="020B0603030403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Freeform 42"/>
          <p:cNvSpPr/>
          <p:nvPr/>
        </p:nvSpPr>
        <p:spPr>
          <a:xfrm>
            <a:off x="4726548" y="-218941"/>
            <a:ext cx="2588653" cy="1429555"/>
          </a:xfrm>
          <a:custGeom>
            <a:avLst/>
            <a:gdLst>
              <a:gd name="connsiteX0" fmla="*/ 0 w 2588653"/>
              <a:gd name="connsiteY0" fmla="*/ 0 h 1429555"/>
              <a:gd name="connsiteX1" fmla="*/ 283335 w 2588653"/>
              <a:gd name="connsiteY1" fmla="*/ 1107583 h 1429555"/>
              <a:gd name="connsiteX2" fmla="*/ 2588653 w 2588653"/>
              <a:gd name="connsiteY2" fmla="*/ 1429555 h 1429555"/>
              <a:gd name="connsiteX3" fmla="*/ 2511380 w 2588653"/>
              <a:gd name="connsiteY3" fmla="*/ 25758 h 1429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8653" h="1429555">
                <a:moveTo>
                  <a:pt x="0" y="0"/>
                </a:moveTo>
                <a:lnTo>
                  <a:pt x="283335" y="1107583"/>
                </a:lnTo>
                <a:lnTo>
                  <a:pt x="2588653" y="1429555"/>
                </a:lnTo>
                <a:lnTo>
                  <a:pt x="2511380" y="25758"/>
                </a:ln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Subtitle 11"/>
          <p:cNvSpPr txBox="1">
            <a:spLocks/>
          </p:cNvSpPr>
          <p:nvPr/>
        </p:nvSpPr>
        <p:spPr>
          <a:xfrm>
            <a:off x="4589342" y="328002"/>
            <a:ext cx="2611478" cy="4859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500" dirty="0" err="1" smtClean="0">
                <a:solidFill>
                  <a:srgbClr val="504E86"/>
                </a:solidFill>
                <a:latin typeface="Montserrat Alternates ExtraBold" panose="000009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YourBank</a:t>
            </a:r>
            <a:endParaRPr lang="en-US" sz="2500" dirty="0">
              <a:solidFill>
                <a:srgbClr val="504E86"/>
              </a:solidFill>
              <a:latin typeface="Montserrat Alternates ExtraBold" panose="00000900000000000000" pitchFamily="50" charset="0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  <p:sp>
        <p:nvSpPr>
          <p:cNvPr id="46" name="Subtitle 11"/>
          <p:cNvSpPr txBox="1">
            <a:spLocks/>
          </p:cNvSpPr>
          <p:nvPr/>
        </p:nvSpPr>
        <p:spPr>
          <a:xfrm>
            <a:off x="-707996" y="2097123"/>
            <a:ext cx="51435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err="1" smtClean="0">
                <a:solidFill>
                  <a:srgbClr val="FDF7F4"/>
                </a:solidFill>
                <a:latin typeface="Arial" panose="020B0604020202020204" pitchFamily="34" charset="0"/>
                <a:ea typeface="Source Sans Pro Semibold" panose="020B0603030403020204" pitchFamily="34" charset="0"/>
                <a:cs typeface="Arial" panose="020B0604020202020204" pitchFamily="34" charset="0"/>
              </a:rPr>
              <a:t>Pinjaman</a:t>
            </a:r>
            <a:r>
              <a:rPr lang="en-US" sz="3200" dirty="0" smtClean="0">
                <a:solidFill>
                  <a:srgbClr val="FDF7F4"/>
                </a:solidFill>
                <a:latin typeface="Arial" panose="020B0604020202020204" pitchFamily="34" charset="0"/>
                <a:ea typeface="Source Sans Pro Semibold" panose="020B0603030403020204" pitchFamily="34" charset="0"/>
                <a:cs typeface="Arial" panose="020B0604020202020204" pitchFamily="34" charset="0"/>
              </a:rPr>
              <a:t> Usaha</a:t>
            </a:r>
            <a:endParaRPr lang="en-US" sz="3200" dirty="0">
              <a:solidFill>
                <a:srgbClr val="FDF7F4"/>
              </a:solidFill>
              <a:latin typeface="Arial" panose="020B0604020202020204" pitchFamily="34" charset="0"/>
              <a:ea typeface="Source Sans Pro Semibold" panose="020B0603030403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Subtitle 11"/>
          <p:cNvSpPr txBox="1">
            <a:spLocks/>
          </p:cNvSpPr>
          <p:nvPr/>
        </p:nvSpPr>
        <p:spPr>
          <a:xfrm>
            <a:off x="431798" y="2592519"/>
            <a:ext cx="3103000" cy="50315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err="1" smtClean="0">
                <a:solidFill>
                  <a:srgbClr val="FDF7F4"/>
                </a:solidFill>
                <a:latin typeface="Arial" panose="020B0604020202020204" pitchFamily="34" charset="0"/>
                <a:ea typeface="Source Sans Pro Semibold" panose="020B0603030403020204" pitchFamily="34" charset="0"/>
                <a:cs typeface="Arial" panose="020B0604020202020204" pitchFamily="34" charset="0"/>
              </a:rPr>
              <a:t>Untuk</a:t>
            </a:r>
            <a:r>
              <a:rPr lang="en-US" sz="3200" dirty="0" smtClean="0">
                <a:solidFill>
                  <a:srgbClr val="FDF7F4"/>
                </a:solidFill>
                <a:latin typeface="Arial" panose="020B0604020202020204" pitchFamily="34" charset="0"/>
                <a:ea typeface="Source Sans Pro Semibold" panose="020B0603030403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rgbClr val="FDF7F4"/>
                </a:solidFill>
                <a:latin typeface="Arial" panose="020B0604020202020204" pitchFamily="34" charset="0"/>
                <a:ea typeface="Source Sans Pro Semibold" panose="020B0603030403020204" pitchFamily="34" charset="0"/>
                <a:cs typeface="Arial" panose="020B0604020202020204" pitchFamily="34" charset="0"/>
              </a:rPr>
              <a:t>Semua</a:t>
            </a:r>
            <a:endParaRPr lang="en-US" sz="3200" dirty="0">
              <a:solidFill>
                <a:srgbClr val="FDF7F4"/>
              </a:solidFill>
              <a:latin typeface="Arial" panose="020B0604020202020204" pitchFamily="34" charset="0"/>
              <a:ea typeface="Source Sans Pro Semibold" panose="020B0603030403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36722" y="1722626"/>
            <a:ext cx="23326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err="1" smtClean="0">
                <a:solidFill>
                  <a:srgbClr val="504E86"/>
                </a:solidFill>
                <a:latin typeface="Montserrat Alternates ExtraBold" panose="000009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YourBank</a:t>
            </a:r>
            <a:endParaRPr lang="en-US" sz="3200" dirty="0">
              <a:solidFill>
                <a:srgbClr val="504E86"/>
              </a:solidFill>
              <a:latin typeface="Montserrat Alternates ExtraBold" panose="00000900000000000000" pitchFamily="50" charset="0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93718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</TotalTime>
  <Words>11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Arial</vt:lpstr>
      <vt:lpstr>Arial Black</vt:lpstr>
      <vt:lpstr>Calibri</vt:lpstr>
      <vt:lpstr>Calibri Light</vt:lpstr>
      <vt:lpstr>Lato Heavy</vt:lpstr>
      <vt:lpstr>Montserrat Alternates ExtraBold</vt:lpstr>
      <vt:lpstr>Source Sans Pro Semibold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Toshiba</dc:creator>
  <cp:lastModifiedBy>Toshiba</cp:lastModifiedBy>
  <cp:revision>6</cp:revision>
  <dcterms:created xsi:type="dcterms:W3CDTF">2017-03-06T12:50:43Z</dcterms:created>
  <dcterms:modified xsi:type="dcterms:W3CDTF">2017-03-09T07:26:50Z</dcterms:modified>
</cp:coreProperties>
</file>