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4053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8C75"/>
    <a:srgbClr val="F4F5F5"/>
    <a:srgbClr val="FCF8F3"/>
    <a:srgbClr val="F1F7FD"/>
    <a:srgbClr val="61412C"/>
    <a:srgbClr val="907563"/>
    <a:srgbClr val="D7CFCD"/>
    <a:srgbClr val="BCABA3"/>
    <a:srgbClr val="775842"/>
    <a:srgbClr val="9E82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041" y="1122363"/>
            <a:ext cx="5814457" cy="2387600"/>
          </a:xfrm>
        </p:spPr>
        <p:txBody>
          <a:bodyPr anchor="b"/>
          <a:lstStyle>
            <a:lvl1pPr algn="ctr"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5067" y="3602038"/>
            <a:ext cx="5130404" cy="1655762"/>
          </a:xfrm>
        </p:spPr>
        <p:txBody>
          <a:bodyPr/>
          <a:lstStyle>
            <a:lvl1pPr marL="0" indent="0" algn="ctr">
              <a:buNone/>
              <a:defRPr sz="1795"/>
            </a:lvl1pPr>
            <a:lvl2pPr marL="342031" indent="0" algn="ctr">
              <a:buNone/>
              <a:defRPr sz="1496"/>
            </a:lvl2pPr>
            <a:lvl3pPr marL="684063" indent="0" algn="ctr">
              <a:buNone/>
              <a:defRPr sz="1347"/>
            </a:lvl3pPr>
            <a:lvl4pPr marL="1026094" indent="0" algn="ctr">
              <a:buNone/>
              <a:defRPr sz="1197"/>
            </a:lvl4pPr>
            <a:lvl5pPr marL="1368125" indent="0" algn="ctr">
              <a:buNone/>
              <a:defRPr sz="1197"/>
            </a:lvl5pPr>
            <a:lvl6pPr marL="1710157" indent="0" algn="ctr">
              <a:buNone/>
              <a:defRPr sz="1197"/>
            </a:lvl6pPr>
            <a:lvl7pPr marL="2052188" indent="0" algn="ctr">
              <a:buNone/>
              <a:defRPr sz="1197"/>
            </a:lvl7pPr>
            <a:lvl8pPr marL="2394219" indent="0" algn="ctr">
              <a:buNone/>
              <a:defRPr sz="1197"/>
            </a:lvl8pPr>
            <a:lvl9pPr marL="2736251" indent="0" algn="ctr">
              <a:buNone/>
              <a:defRPr sz="119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11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511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95260" y="365125"/>
            <a:ext cx="147499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0288" y="365125"/>
            <a:ext cx="433946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76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68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1709740"/>
            <a:ext cx="5899964" cy="2852737"/>
          </a:xfrm>
        </p:spPr>
        <p:txBody>
          <a:bodyPr anchor="b"/>
          <a:lstStyle>
            <a:lvl1pPr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725" y="4589465"/>
            <a:ext cx="5899964" cy="1500187"/>
          </a:xfrm>
        </p:spPr>
        <p:txBody>
          <a:bodyPr/>
          <a:lstStyle>
            <a:lvl1pPr marL="0" indent="0">
              <a:buNone/>
              <a:defRPr sz="1795">
                <a:solidFill>
                  <a:schemeClr val="tx1"/>
                </a:solidFill>
              </a:defRPr>
            </a:lvl1pPr>
            <a:lvl2pPr marL="342031" indent="0">
              <a:buNone/>
              <a:defRPr sz="1496">
                <a:solidFill>
                  <a:schemeClr val="tx1">
                    <a:tint val="75000"/>
                  </a:schemeClr>
                </a:solidFill>
              </a:defRPr>
            </a:lvl2pPr>
            <a:lvl3pPr marL="68406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3pPr>
            <a:lvl4pPr marL="1026094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4pPr>
            <a:lvl5pPr marL="1368125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5pPr>
            <a:lvl6pPr marL="1710157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6pPr>
            <a:lvl7pPr marL="2052188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7pPr>
            <a:lvl8pPr marL="2394219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8pPr>
            <a:lvl9pPr marL="2736251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52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0287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3022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782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365127"/>
            <a:ext cx="5899964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179" y="1681163"/>
            <a:ext cx="2893868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179" y="2505075"/>
            <a:ext cx="289386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63023" y="1681163"/>
            <a:ext cx="2908120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63023" y="2505075"/>
            <a:ext cx="290812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078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84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759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8120" y="987427"/>
            <a:ext cx="3463022" cy="4873625"/>
          </a:xfrm>
        </p:spPr>
        <p:txBody>
          <a:bodyPr/>
          <a:lstStyle>
            <a:lvl1pPr>
              <a:defRPr sz="2394"/>
            </a:lvl1pPr>
            <a:lvl2pPr>
              <a:defRPr sz="2095"/>
            </a:lvl2pPr>
            <a:lvl3pPr>
              <a:defRPr sz="1795"/>
            </a:lvl3pPr>
            <a:lvl4pPr>
              <a:defRPr sz="1496"/>
            </a:lvl4pPr>
            <a:lvl5pPr>
              <a:defRPr sz="1496"/>
            </a:lvl5pPr>
            <a:lvl6pPr>
              <a:defRPr sz="1496"/>
            </a:lvl6pPr>
            <a:lvl7pPr>
              <a:defRPr sz="1496"/>
            </a:lvl7pPr>
            <a:lvl8pPr>
              <a:defRPr sz="1496"/>
            </a:lvl8pPr>
            <a:lvl9pPr>
              <a:defRPr sz="14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51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08120" y="987427"/>
            <a:ext cx="3463022" cy="4873625"/>
          </a:xfrm>
        </p:spPr>
        <p:txBody>
          <a:bodyPr anchor="t"/>
          <a:lstStyle>
            <a:lvl1pPr marL="0" indent="0">
              <a:buNone/>
              <a:defRPr sz="2394"/>
            </a:lvl1pPr>
            <a:lvl2pPr marL="342031" indent="0">
              <a:buNone/>
              <a:defRPr sz="2095"/>
            </a:lvl2pPr>
            <a:lvl3pPr marL="684063" indent="0">
              <a:buNone/>
              <a:defRPr sz="1795"/>
            </a:lvl3pPr>
            <a:lvl4pPr marL="1026094" indent="0">
              <a:buNone/>
              <a:defRPr sz="1496"/>
            </a:lvl4pPr>
            <a:lvl5pPr marL="1368125" indent="0">
              <a:buNone/>
              <a:defRPr sz="1496"/>
            </a:lvl5pPr>
            <a:lvl6pPr marL="1710157" indent="0">
              <a:buNone/>
              <a:defRPr sz="1496"/>
            </a:lvl6pPr>
            <a:lvl7pPr marL="2052188" indent="0">
              <a:buNone/>
              <a:defRPr sz="1496"/>
            </a:lvl7pPr>
            <a:lvl8pPr marL="2394219" indent="0">
              <a:buNone/>
              <a:defRPr sz="1496"/>
            </a:lvl8pPr>
            <a:lvl9pPr marL="2736251" indent="0">
              <a:buNone/>
              <a:defRPr sz="149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59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0287" y="365127"/>
            <a:ext cx="58999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287" y="1825625"/>
            <a:ext cx="589996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0287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CEED9-3D44-495E-AAD2-94B085394D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5928" y="6356352"/>
            <a:ext cx="23086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1130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F14DA-E278-43A7-8C03-1537F395F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36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4063" rtl="0" eaLnBrk="1" latinLnBrk="0" hangingPunct="1">
        <a:lnSpc>
          <a:spcPct val="90000"/>
        </a:lnSpc>
        <a:spcBef>
          <a:spcPct val="0"/>
        </a:spcBef>
        <a:buNone/>
        <a:defRPr sz="32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016" indent="-171016" algn="l" defTabSz="684063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095" kern="1200">
          <a:solidFill>
            <a:schemeClr val="tx1"/>
          </a:solidFill>
          <a:latin typeface="+mn-lt"/>
          <a:ea typeface="+mn-ea"/>
          <a:cs typeface="+mn-cs"/>
        </a:defRPr>
      </a:lvl1pPr>
      <a:lvl2pPr marL="513047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855078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496" kern="1200">
          <a:solidFill>
            <a:schemeClr val="tx1"/>
          </a:solidFill>
          <a:latin typeface="+mn-lt"/>
          <a:ea typeface="+mn-ea"/>
          <a:cs typeface="+mn-cs"/>
        </a:defRPr>
      </a:lvl3pPr>
      <a:lvl4pPr marL="1197110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539141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881172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223204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565235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907266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1pPr>
      <a:lvl2pPr marL="34203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2pPr>
      <a:lvl3pPr marL="684063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26094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368125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710157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052188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394219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73625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584" y="0"/>
            <a:ext cx="6840538" cy="6247633"/>
          </a:xfrm>
          <a:prstGeom prst="rect">
            <a:avLst/>
          </a:prstGeom>
          <a:solidFill>
            <a:srgbClr val="F0F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entagon 27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4726548" y="-218941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76" y="303337"/>
            <a:ext cx="1741541" cy="4179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821" y="1589188"/>
            <a:ext cx="2802346" cy="4658445"/>
          </a:xfrm>
          <a:prstGeom prst="rect">
            <a:avLst/>
          </a:prstGeom>
        </p:spPr>
      </p:pic>
      <p:sp>
        <p:nvSpPr>
          <p:cNvPr id="26" name="Rounded Rectangular Callout 25"/>
          <p:cNvSpPr/>
          <p:nvPr/>
        </p:nvSpPr>
        <p:spPr>
          <a:xfrm>
            <a:off x="2509965" y="1943100"/>
            <a:ext cx="1080089" cy="933449"/>
          </a:xfrm>
          <a:prstGeom prst="wedgeRoundRectCallout">
            <a:avLst/>
          </a:prstGeom>
          <a:solidFill>
            <a:srgbClr val="BCA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ular Callout 42"/>
          <p:cNvSpPr/>
          <p:nvPr/>
        </p:nvSpPr>
        <p:spPr>
          <a:xfrm flipH="1">
            <a:off x="517266" y="1608238"/>
            <a:ext cx="1881315" cy="1287360"/>
          </a:xfrm>
          <a:prstGeom prst="wedgeRoundRectCallout">
            <a:avLst/>
          </a:prstGeom>
          <a:solidFill>
            <a:srgbClr val="9E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ubtitle 32"/>
          <p:cNvSpPr>
            <a:spLocks noGrp="1"/>
          </p:cNvSpPr>
          <p:nvPr>
            <p:ph type="subTitle" idx="1"/>
          </p:nvPr>
        </p:nvSpPr>
        <p:spPr>
          <a:xfrm>
            <a:off x="2329359" y="1943100"/>
            <a:ext cx="1483462" cy="770731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775842"/>
                </a:solidFill>
                <a:latin typeface="Forte" panose="03060902040502070203" pitchFamily="66" charset="0"/>
              </a:rPr>
              <a:t>Final</a:t>
            </a:r>
            <a:endParaRPr lang="en-US" sz="2800" dirty="0">
              <a:solidFill>
                <a:srgbClr val="775842"/>
              </a:solidFill>
              <a:latin typeface="Forte" panose="03060902040502070203" pitchFamily="66" charset="0"/>
            </a:endParaRPr>
          </a:p>
        </p:txBody>
      </p:sp>
      <p:sp>
        <p:nvSpPr>
          <p:cNvPr id="44" name="Subtitle 32"/>
          <p:cNvSpPr txBox="1">
            <a:spLocks/>
          </p:cNvSpPr>
          <p:nvPr/>
        </p:nvSpPr>
        <p:spPr>
          <a:xfrm>
            <a:off x="2308278" y="2273557"/>
            <a:ext cx="1483462" cy="770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rgbClr val="775842"/>
                </a:solidFill>
                <a:latin typeface="Forte" panose="03060902040502070203" pitchFamily="66" charset="0"/>
              </a:rPr>
              <a:t>Sale !</a:t>
            </a:r>
            <a:endParaRPr lang="en-US" sz="2800" dirty="0">
              <a:solidFill>
                <a:srgbClr val="775842"/>
              </a:solidFill>
              <a:latin typeface="Forte" panose="03060902040502070203" pitchFamily="66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400329" y="3918410"/>
            <a:ext cx="867406" cy="882190"/>
          </a:xfrm>
          <a:prstGeom prst="ellipse">
            <a:avLst/>
          </a:prstGeom>
          <a:solidFill>
            <a:srgbClr val="D7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flipH="1" flipV="1">
            <a:off x="2398581" y="924864"/>
            <a:ext cx="280961" cy="285750"/>
          </a:xfrm>
          <a:prstGeom prst="ellipse">
            <a:avLst/>
          </a:prstGeom>
          <a:solidFill>
            <a:srgbClr val="D7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291898" y="3905310"/>
            <a:ext cx="400021" cy="406839"/>
          </a:xfrm>
          <a:prstGeom prst="ellipse">
            <a:avLst/>
          </a:prstGeom>
          <a:solidFill>
            <a:srgbClr val="D7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 flipH="1" flipV="1">
            <a:off x="3165411" y="2701178"/>
            <a:ext cx="280961" cy="285750"/>
          </a:xfrm>
          <a:prstGeom prst="ellipse">
            <a:avLst/>
          </a:prstGeom>
          <a:solidFill>
            <a:srgbClr val="90756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 flipH="1" flipV="1">
            <a:off x="3446372" y="3002007"/>
            <a:ext cx="149846" cy="152400"/>
          </a:xfrm>
          <a:prstGeom prst="ellipse">
            <a:avLst/>
          </a:prstGeom>
          <a:solidFill>
            <a:srgbClr val="90756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 flipH="1" flipV="1">
            <a:off x="412676" y="1527043"/>
            <a:ext cx="280961" cy="285750"/>
          </a:xfrm>
          <a:prstGeom prst="ellipse">
            <a:avLst/>
          </a:prstGeom>
          <a:solidFill>
            <a:srgbClr val="61412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 flipH="1" flipV="1">
            <a:off x="565075" y="1834441"/>
            <a:ext cx="72000" cy="72000"/>
          </a:xfrm>
          <a:prstGeom prst="ellipse">
            <a:avLst/>
          </a:prstGeom>
          <a:solidFill>
            <a:srgbClr val="61412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 flipH="1" flipV="1">
            <a:off x="162897" y="1422261"/>
            <a:ext cx="158667" cy="161371"/>
          </a:xfrm>
          <a:prstGeom prst="ellipse">
            <a:avLst/>
          </a:prstGeom>
          <a:solidFill>
            <a:srgbClr val="61412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 flipH="1" flipV="1">
            <a:off x="340676" y="1316667"/>
            <a:ext cx="72000" cy="72000"/>
          </a:xfrm>
          <a:prstGeom prst="ellipse">
            <a:avLst/>
          </a:prstGeom>
          <a:solidFill>
            <a:srgbClr val="61412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flipH="1" flipV="1">
            <a:off x="3219482" y="3128684"/>
            <a:ext cx="72000" cy="72000"/>
          </a:xfrm>
          <a:prstGeom prst="ellipse">
            <a:avLst/>
          </a:prstGeom>
          <a:solidFill>
            <a:srgbClr val="90756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ubtitle 32"/>
          <p:cNvSpPr txBox="1">
            <a:spLocks/>
          </p:cNvSpPr>
          <p:nvPr/>
        </p:nvSpPr>
        <p:spPr>
          <a:xfrm>
            <a:off x="383064" y="1860332"/>
            <a:ext cx="2149718" cy="770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 smtClean="0">
                <a:solidFill>
                  <a:srgbClr val="F4F5F5"/>
                </a:solidFill>
                <a:latin typeface="Arial Rounded MT Bold" panose="020F070403050403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NEW YEAR</a:t>
            </a:r>
            <a:endParaRPr lang="en-US" sz="2600" dirty="0">
              <a:solidFill>
                <a:srgbClr val="F4F5F5"/>
              </a:solidFill>
              <a:latin typeface="Arial Rounded MT Bold" panose="020F070403050403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7" name="Subtitle 32"/>
          <p:cNvSpPr txBox="1">
            <a:spLocks/>
          </p:cNvSpPr>
          <p:nvPr/>
        </p:nvSpPr>
        <p:spPr>
          <a:xfrm>
            <a:off x="374678" y="2160877"/>
            <a:ext cx="2149718" cy="770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 smtClean="0">
                <a:solidFill>
                  <a:srgbClr val="F4F5F5"/>
                </a:solidFill>
                <a:latin typeface="Nexa Light" panose="020000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NEW LOOK</a:t>
            </a:r>
            <a:endParaRPr lang="en-US" sz="2600" dirty="0">
              <a:solidFill>
                <a:srgbClr val="F4F5F5"/>
              </a:solidFill>
              <a:latin typeface="Nexa Light" panose="02000000000000000000" pitchFamily="50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0612" y="3058895"/>
            <a:ext cx="20953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AC8C75"/>
                </a:solidFill>
              </a:rPr>
              <a:t>UP TO </a:t>
            </a:r>
            <a:r>
              <a:rPr lang="en-US" sz="2800" b="1" dirty="0" smtClean="0">
                <a:solidFill>
                  <a:srgbClr val="AC8C75"/>
                </a:solidFill>
              </a:rPr>
              <a:t>70% OFF</a:t>
            </a:r>
            <a:endParaRPr lang="en-US" sz="2800" b="1" dirty="0">
              <a:solidFill>
                <a:srgbClr val="AC8C75"/>
              </a:solidFill>
            </a:endParaRPr>
          </a:p>
        </p:txBody>
      </p:sp>
      <p:sp>
        <p:nvSpPr>
          <p:cNvPr id="58" name="Pentagon 57"/>
          <p:cNvSpPr/>
          <p:nvPr/>
        </p:nvSpPr>
        <p:spPr>
          <a:xfrm>
            <a:off x="626547" y="3508257"/>
            <a:ext cx="1277654" cy="350729"/>
          </a:xfrm>
          <a:prstGeom prst="homePlate">
            <a:avLst/>
          </a:prstGeom>
          <a:solidFill>
            <a:srgbClr val="E83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ubtitle 38"/>
          <p:cNvSpPr txBox="1">
            <a:spLocks/>
          </p:cNvSpPr>
          <p:nvPr/>
        </p:nvSpPr>
        <p:spPr>
          <a:xfrm>
            <a:off x="383064" y="3533309"/>
            <a:ext cx="1657375" cy="3851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BELI AJA</a:t>
            </a:r>
            <a:endParaRPr lang="en-US" sz="1600" dirty="0">
              <a:solidFill>
                <a:srgbClr val="FFFFFF"/>
              </a:solidFill>
              <a:latin typeface="Arial Rounded MT Bold" panose="020F070403050403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258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18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Arial</vt:lpstr>
      <vt:lpstr>Arial Black</vt:lpstr>
      <vt:lpstr>Arial Rounded MT Bold</vt:lpstr>
      <vt:lpstr>Calibri</vt:lpstr>
      <vt:lpstr>Calibri Light</vt:lpstr>
      <vt:lpstr>Forte</vt:lpstr>
      <vt:lpstr>Nexa Light</vt:lpstr>
      <vt:lpstr>Open Sans</vt:lpstr>
      <vt:lpstr>Open Sans Extrabold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5</cp:revision>
  <dcterms:created xsi:type="dcterms:W3CDTF">2017-03-03T15:19:33Z</dcterms:created>
  <dcterms:modified xsi:type="dcterms:W3CDTF">2017-03-09T07:24:46Z</dcterms:modified>
</cp:coreProperties>
</file>