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40538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D6B6E"/>
    <a:srgbClr val="E61B1F"/>
    <a:srgbClr val="363636"/>
    <a:srgbClr val="6D6B66"/>
    <a:srgbClr val="D41D1A"/>
    <a:srgbClr val="F5947C"/>
    <a:srgbClr val="ECE3BA"/>
    <a:srgbClr val="F7F2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187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3041" y="1122363"/>
            <a:ext cx="5814457" cy="2387600"/>
          </a:xfrm>
        </p:spPr>
        <p:txBody>
          <a:bodyPr anchor="b"/>
          <a:lstStyle>
            <a:lvl1pPr algn="ctr">
              <a:defRPr sz="448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5067" y="3602038"/>
            <a:ext cx="5130404" cy="1655762"/>
          </a:xfrm>
        </p:spPr>
        <p:txBody>
          <a:bodyPr/>
          <a:lstStyle>
            <a:lvl1pPr marL="0" indent="0" algn="ctr">
              <a:buNone/>
              <a:defRPr sz="1795"/>
            </a:lvl1pPr>
            <a:lvl2pPr marL="342031" indent="0" algn="ctr">
              <a:buNone/>
              <a:defRPr sz="1496"/>
            </a:lvl2pPr>
            <a:lvl3pPr marL="684063" indent="0" algn="ctr">
              <a:buNone/>
              <a:defRPr sz="1347"/>
            </a:lvl3pPr>
            <a:lvl4pPr marL="1026094" indent="0" algn="ctr">
              <a:buNone/>
              <a:defRPr sz="1197"/>
            </a:lvl4pPr>
            <a:lvl5pPr marL="1368125" indent="0" algn="ctr">
              <a:buNone/>
              <a:defRPr sz="1197"/>
            </a:lvl5pPr>
            <a:lvl6pPr marL="1710157" indent="0" algn="ctr">
              <a:buNone/>
              <a:defRPr sz="1197"/>
            </a:lvl6pPr>
            <a:lvl7pPr marL="2052188" indent="0" algn="ctr">
              <a:buNone/>
              <a:defRPr sz="1197"/>
            </a:lvl7pPr>
            <a:lvl8pPr marL="2394219" indent="0" algn="ctr">
              <a:buNone/>
              <a:defRPr sz="1197"/>
            </a:lvl8pPr>
            <a:lvl9pPr marL="2736251" indent="0" algn="ctr">
              <a:buNone/>
              <a:defRPr sz="1197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D949F-5199-426E-9A7F-2A1821F9EFB3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ACF12-2157-44FB-A0F9-1A2F0B0D7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9520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D949F-5199-426E-9A7F-2A1821F9EFB3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ACF12-2157-44FB-A0F9-1A2F0B0D7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5073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895260" y="365125"/>
            <a:ext cx="1474991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0288" y="365125"/>
            <a:ext cx="4339466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D949F-5199-426E-9A7F-2A1821F9EFB3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ACF12-2157-44FB-A0F9-1A2F0B0D7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209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D949F-5199-426E-9A7F-2A1821F9EFB3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ACF12-2157-44FB-A0F9-1A2F0B0D7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893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6725" y="1709740"/>
            <a:ext cx="5899964" cy="2852737"/>
          </a:xfrm>
        </p:spPr>
        <p:txBody>
          <a:bodyPr anchor="b"/>
          <a:lstStyle>
            <a:lvl1pPr>
              <a:defRPr sz="448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6725" y="4589465"/>
            <a:ext cx="5899964" cy="1500187"/>
          </a:xfrm>
        </p:spPr>
        <p:txBody>
          <a:bodyPr/>
          <a:lstStyle>
            <a:lvl1pPr marL="0" indent="0">
              <a:buNone/>
              <a:defRPr sz="1795">
                <a:solidFill>
                  <a:schemeClr val="tx1"/>
                </a:solidFill>
              </a:defRPr>
            </a:lvl1pPr>
            <a:lvl2pPr marL="342031" indent="0">
              <a:buNone/>
              <a:defRPr sz="1496">
                <a:solidFill>
                  <a:schemeClr val="tx1">
                    <a:tint val="75000"/>
                  </a:schemeClr>
                </a:solidFill>
              </a:defRPr>
            </a:lvl2pPr>
            <a:lvl3pPr marL="684063" indent="0">
              <a:buNone/>
              <a:defRPr sz="1347">
                <a:solidFill>
                  <a:schemeClr val="tx1">
                    <a:tint val="75000"/>
                  </a:schemeClr>
                </a:solidFill>
              </a:defRPr>
            </a:lvl3pPr>
            <a:lvl4pPr marL="1026094" indent="0">
              <a:buNone/>
              <a:defRPr sz="1197">
                <a:solidFill>
                  <a:schemeClr val="tx1">
                    <a:tint val="75000"/>
                  </a:schemeClr>
                </a:solidFill>
              </a:defRPr>
            </a:lvl4pPr>
            <a:lvl5pPr marL="1368125" indent="0">
              <a:buNone/>
              <a:defRPr sz="1197">
                <a:solidFill>
                  <a:schemeClr val="tx1">
                    <a:tint val="75000"/>
                  </a:schemeClr>
                </a:solidFill>
              </a:defRPr>
            </a:lvl5pPr>
            <a:lvl6pPr marL="1710157" indent="0">
              <a:buNone/>
              <a:defRPr sz="1197">
                <a:solidFill>
                  <a:schemeClr val="tx1">
                    <a:tint val="75000"/>
                  </a:schemeClr>
                </a:solidFill>
              </a:defRPr>
            </a:lvl6pPr>
            <a:lvl7pPr marL="2052188" indent="0">
              <a:buNone/>
              <a:defRPr sz="1197">
                <a:solidFill>
                  <a:schemeClr val="tx1">
                    <a:tint val="75000"/>
                  </a:schemeClr>
                </a:solidFill>
              </a:defRPr>
            </a:lvl7pPr>
            <a:lvl8pPr marL="2394219" indent="0">
              <a:buNone/>
              <a:defRPr sz="1197">
                <a:solidFill>
                  <a:schemeClr val="tx1">
                    <a:tint val="75000"/>
                  </a:schemeClr>
                </a:solidFill>
              </a:defRPr>
            </a:lvl8pPr>
            <a:lvl9pPr marL="2736251" indent="0">
              <a:buNone/>
              <a:defRPr sz="119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D949F-5199-426E-9A7F-2A1821F9EFB3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ACF12-2157-44FB-A0F9-1A2F0B0D7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655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0287" y="1825625"/>
            <a:ext cx="2907229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63022" y="1825625"/>
            <a:ext cx="2907229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D949F-5199-426E-9A7F-2A1821F9EFB3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ACF12-2157-44FB-A0F9-1A2F0B0D7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8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178" y="365127"/>
            <a:ext cx="5899964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179" y="1681163"/>
            <a:ext cx="2893868" cy="823912"/>
          </a:xfrm>
        </p:spPr>
        <p:txBody>
          <a:bodyPr anchor="b"/>
          <a:lstStyle>
            <a:lvl1pPr marL="0" indent="0">
              <a:buNone/>
              <a:defRPr sz="1795" b="1"/>
            </a:lvl1pPr>
            <a:lvl2pPr marL="342031" indent="0">
              <a:buNone/>
              <a:defRPr sz="1496" b="1"/>
            </a:lvl2pPr>
            <a:lvl3pPr marL="684063" indent="0">
              <a:buNone/>
              <a:defRPr sz="1347" b="1"/>
            </a:lvl3pPr>
            <a:lvl4pPr marL="1026094" indent="0">
              <a:buNone/>
              <a:defRPr sz="1197" b="1"/>
            </a:lvl4pPr>
            <a:lvl5pPr marL="1368125" indent="0">
              <a:buNone/>
              <a:defRPr sz="1197" b="1"/>
            </a:lvl5pPr>
            <a:lvl6pPr marL="1710157" indent="0">
              <a:buNone/>
              <a:defRPr sz="1197" b="1"/>
            </a:lvl6pPr>
            <a:lvl7pPr marL="2052188" indent="0">
              <a:buNone/>
              <a:defRPr sz="1197" b="1"/>
            </a:lvl7pPr>
            <a:lvl8pPr marL="2394219" indent="0">
              <a:buNone/>
              <a:defRPr sz="1197" b="1"/>
            </a:lvl8pPr>
            <a:lvl9pPr marL="2736251" indent="0">
              <a:buNone/>
              <a:defRPr sz="119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179" y="2505075"/>
            <a:ext cx="289386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63023" y="1681163"/>
            <a:ext cx="2908120" cy="823912"/>
          </a:xfrm>
        </p:spPr>
        <p:txBody>
          <a:bodyPr anchor="b"/>
          <a:lstStyle>
            <a:lvl1pPr marL="0" indent="0">
              <a:buNone/>
              <a:defRPr sz="1795" b="1"/>
            </a:lvl1pPr>
            <a:lvl2pPr marL="342031" indent="0">
              <a:buNone/>
              <a:defRPr sz="1496" b="1"/>
            </a:lvl2pPr>
            <a:lvl3pPr marL="684063" indent="0">
              <a:buNone/>
              <a:defRPr sz="1347" b="1"/>
            </a:lvl3pPr>
            <a:lvl4pPr marL="1026094" indent="0">
              <a:buNone/>
              <a:defRPr sz="1197" b="1"/>
            </a:lvl4pPr>
            <a:lvl5pPr marL="1368125" indent="0">
              <a:buNone/>
              <a:defRPr sz="1197" b="1"/>
            </a:lvl5pPr>
            <a:lvl6pPr marL="1710157" indent="0">
              <a:buNone/>
              <a:defRPr sz="1197" b="1"/>
            </a:lvl6pPr>
            <a:lvl7pPr marL="2052188" indent="0">
              <a:buNone/>
              <a:defRPr sz="1197" b="1"/>
            </a:lvl7pPr>
            <a:lvl8pPr marL="2394219" indent="0">
              <a:buNone/>
              <a:defRPr sz="1197" b="1"/>
            </a:lvl8pPr>
            <a:lvl9pPr marL="2736251" indent="0">
              <a:buNone/>
              <a:defRPr sz="119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63023" y="2505075"/>
            <a:ext cx="290812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D949F-5199-426E-9A7F-2A1821F9EFB3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ACF12-2157-44FB-A0F9-1A2F0B0D7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897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D949F-5199-426E-9A7F-2A1821F9EFB3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ACF12-2157-44FB-A0F9-1A2F0B0D7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2439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D949F-5199-426E-9A7F-2A1821F9EFB3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ACF12-2157-44FB-A0F9-1A2F0B0D7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9167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178" y="457200"/>
            <a:ext cx="2206252" cy="1600200"/>
          </a:xfrm>
        </p:spPr>
        <p:txBody>
          <a:bodyPr anchor="b"/>
          <a:lstStyle>
            <a:lvl1pPr>
              <a:defRPr sz="2394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8120" y="987427"/>
            <a:ext cx="3463022" cy="4873625"/>
          </a:xfrm>
        </p:spPr>
        <p:txBody>
          <a:bodyPr/>
          <a:lstStyle>
            <a:lvl1pPr>
              <a:defRPr sz="2394"/>
            </a:lvl1pPr>
            <a:lvl2pPr>
              <a:defRPr sz="2095"/>
            </a:lvl2pPr>
            <a:lvl3pPr>
              <a:defRPr sz="1795"/>
            </a:lvl3pPr>
            <a:lvl4pPr>
              <a:defRPr sz="1496"/>
            </a:lvl4pPr>
            <a:lvl5pPr>
              <a:defRPr sz="1496"/>
            </a:lvl5pPr>
            <a:lvl6pPr>
              <a:defRPr sz="1496"/>
            </a:lvl6pPr>
            <a:lvl7pPr>
              <a:defRPr sz="1496"/>
            </a:lvl7pPr>
            <a:lvl8pPr>
              <a:defRPr sz="1496"/>
            </a:lvl8pPr>
            <a:lvl9pPr>
              <a:defRPr sz="1496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178" y="2057400"/>
            <a:ext cx="2206252" cy="3811588"/>
          </a:xfrm>
        </p:spPr>
        <p:txBody>
          <a:bodyPr/>
          <a:lstStyle>
            <a:lvl1pPr marL="0" indent="0">
              <a:buNone/>
              <a:defRPr sz="1197"/>
            </a:lvl1pPr>
            <a:lvl2pPr marL="342031" indent="0">
              <a:buNone/>
              <a:defRPr sz="1047"/>
            </a:lvl2pPr>
            <a:lvl3pPr marL="684063" indent="0">
              <a:buNone/>
              <a:defRPr sz="898"/>
            </a:lvl3pPr>
            <a:lvl4pPr marL="1026094" indent="0">
              <a:buNone/>
              <a:defRPr sz="748"/>
            </a:lvl4pPr>
            <a:lvl5pPr marL="1368125" indent="0">
              <a:buNone/>
              <a:defRPr sz="748"/>
            </a:lvl5pPr>
            <a:lvl6pPr marL="1710157" indent="0">
              <a:buNone/>
              <a:defRPr sz="748"/>
            </a:lvl6pPr>
            <a:lvl7pPr marL="2052188" indent="0">
              <a:buNone/>
              <a:defRPr sz="748"/>
            </a:lvl7pPr>
            <a:lvl8pPr marL="2394219" indent="0">
              <a:buNone/>
              <a:defRPr sz="748"/>
            </a:lvl8pPr>
            <a:lvl9pPr marL="2736251" indent="0">
              <a:buNone/>
              <a:defRPr sz="748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D949F-5199-426E-9A7F-2A1821F9EFB3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ACF12-2157-44FB-A0F9-1A2F0B0D7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132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178" y="457200"/>
            <a:ext cx="2206252" cy="1600200"/>
          </a:xfrm>
        </p:spPr>
        <p:txBody>
          <a:bodyPr anchor="b"/>
          <a:lstStyle>
            <a:lvl1pPr>
              <a:defRPr sz="2394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08120" y="987427"/>
            <a:ext cx="3463022" cy="4873625"/>
          </a:xfrm>
        </p:spPr>
        <p:txBody>
          <a:bodyPr anchor="t"/>
          <a:lstStyle>
            <a:lvl1pPr marL="0" indent="0">
              <a:buNone/>
              <a:defRPr sz="2394"/>
            </a:lvl1pPr>
            <a:lvl2pPr marL="342031" indent="0">
              <a:buNone/>
              <a:defRPr sz="2095"/>
            </a:lvl2pPr>
            <a:lvl3pPr marL="684063" indent="0">
              <a:buNone/>
              <a:defRPr sz="1795"/>
            </a:lvl3pPr>
            <a:lvl4pPr marL="1026094" indent="0">
              <a:buNone/>
              <a:defRPr sz="1496"/>
            </a:lvl4pPr>
            <a:lvl5pPr marL="1368125" indent="0">
              <a:buNone/>
              <a:defRPr sz="1496"/>
            </a:lvl5pPr>
            <a:lvl6pPr marL="1710157" indent="0">
              <a:buNone/>
              <a:defRPr sz="1496"/>
            </a:lvl6pPr>
            <a:lvl7pPr marL="2052188" indent="0">
              <a:buNone/>
              <a:defRPr sz="1496"/>
            </a:lvl7pPr>
            <a:lvl8pPr marL="2394219" indent="0">
              <a:buNone/>
              <a:defRPr sz="1496"/>
            </a:lvl8pPr>
            <a:lvl9pPr marL="2736251" indent="0">
              <a:buNone/>
              <a:defRPr sz="1496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178" y="2057400"/>
            <a:ext cx="2206252" cy="3811588"/>
          </a:xfrm>
        </p:spPr>
        <p:txBody>
          <a:bodyPr/>
          <a:lstStyle>
            <a:lvl1pPr marL="0" indent="0">
              <a:buNone/>
              <a:defRPr sz="1197"/>
            </a:lvl1pPr>
            <a:lvl2pPr marL="342031" indent="0">
              <a:buNone/>
              <a:defRPr sz="1047"/>
            </a:lvl2pPr>
            <a:lvl3pPr marL="684063" indent="0">
              <a:buNone/>
              <a:defRPr sz="898"/>
            </a:lvl3pPr>
            <a:lvl4pPr marL="1026094" indent="0">
              <a:buNone/>
              <a:defRPr sz="748"/>
            </a:lvl4pPr>
            <a:lvl5pPr marL="1368125" indent="0">
              <a:buNone/>
              <a:defRPr sz="748"/>
            </a:lvl5pPr>
            <a:lvl6pPr marL="1710157" indent="0">
              <a:buNone/>
              <a:defRPr sz="748"/>
            </a:lvl6pPr>
            <a:lvl7pPr marL="2052188" indent="0">
              <a:buNone/>
              <a:defRPr sz="748"/>
            </a:lvl7pPr>
            <a:lvl8pPr marL="2394219" indent="0">
              <a:buNone/>
              <a:defRPr sz="748"/>
            </a:lvl8pPr>
            <a:lvl9pPr marL="2736251" indent="0">
              <a:buNone/>
              <a:defRPr sz="748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D949F-5199-426E-9A7F-2A1821F9EFB3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ACF12-2157-44FB-A0F9-1A2F0B0D7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569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0287" y="365127"/>
            <a:ext cx="589996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0287" y="1825625"/>
            <a:ext cx="589996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0287" y="6356352"/>
            <a:ext cx="15391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9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D949F-5199-426E-9A7F-2A1821F9EFB3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65928" y="6356352"/>
            <a:ext cx="23086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9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31130" y="6356352"/>
            <a:ext cx="15391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9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BACF12-2157-44FB-A0F9-1A2F0B0D7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946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4063" rtl="0" eaLnBrk="1" latinLnBrk="0" hangingPunct="1">
        <a:lnSpc>
          <a:spcPct val="90000"/>
        </a:lnSpc>
        <a:spcBef>
          <a:spcPct val="0"/>
        </a:spcBef>
        <a:buNone/>
        <a:defRPr sz="329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016" indent="-171016" algn="l" defTabSz="684063" rtl="0" eaLnBrk="1" latinLnBrk="0" hangingPunct="1">
        <a:lnSpc>
          <a:spcPct val="90000"/>
        </a:lnSpc>
        <a:spcBef>
          <a:spcPts val="748"/>
        </a:spcBef>
        <a:buFont typeface="Arial" panose="020B0604020202020204" pitchFamily="34" charset="0"/>
        <a:buChar char="•"/>
        <a:defRPr sz="2095" kern="1200">
          <a:solidFill>
            <a:schemeClr val="tx1"/>
          </a:solidFill>
          <a:latin typeface="+mn-lt"/>
          <a:ea typeface="+mn-ea"/>
          <a:cs typeface="+mn-cs"/>
        </a:defRPr>
      </a:lvl1pPr>
      <a:lvl2pPr marL="513047" indent="-171016" algn="l" defTabSz="684063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2pPr>
      <a:lvl3pPr marL="855078" indent="-171016" algn="l" defTabSz="684063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496" kern="1200">
          <a:solidFill>
            <a:schemeClr val="tx1"/>
          </a:solidFill>
          <a:latin typeface="+mn-lt"/>
          <a:ea typeface="+mn-ea"/>
          <a:cs typeface="+mn-cs"/>
        </a:defRPr>
      </a:lvl3pPr>
      <a:lvl4pPr marL="1197110" indent="-171016" algn="l" defTabSz="684063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347" kern="1200">
          <a:solidFill>
            <a:schemeClr val="tx1"/>
          </a:solidFill>
          <a:latin typeface="+mn-lt"/>
          <a:ea typeface="+mn-ea"/>
          <a:cs typeface="+mn-cs"/>
        </a:defRPr>
      </a:lvl4pPr>
      <a:lvl5pPr marL="1539141" indent="-171016" algn="l" defTabSz="684063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347" kern="1200">
          <a:solidFill>
            <a:schemeClr val="tx1"/>
          </a:solidFill>
          <a:latin typeface="+mn-lt"/>
          <a:ea typeface="+mn-ea"/>
          <a:cs typeface="+mn-cs"/>
        </a:defRPr>
      </a:lvl5pPr>
      <a:lvl6pPr marL="1881172" indent="-171016" algn="l" defTabSz="684063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347" kern="1200">
          <a:solidFill>
            <a:schemeClr val="tx1"/>
          </a:solidFill>
          <a:latin typeface="+mn-lt"/>
          <a:ea typeface="+mn-ea"/>
          <a:cs typeface="+mn-cs"/>
        </a:defRPr>
      </a:lvl6pPr>
      <a:lvl7pPr marL="2223204" indent="-171016" algn="l" defTabSz="684063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347" kern="1200">
          <a:solidFill>
            <a:schemeClr val="tx1"/>
          </a:solidFill>
          <a:latin typeface="+mn-lt"/>
          <a:ea typeface="+mn-ea"/>
          <a:cs typeface="+mn-cs"/>
        </a:defRPr>
      </a:lvl7pPr>
      <a:lvl8pPr marL="2565235" indent="-171016" algn="l" defTabSz="684063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347" kern="1200">
          <a:solidFill>
            <a:schemeClr val="tx1"/>
          </a:solidFill>
          <a:latin typeface="+mn-lt"/>
          <a:ea typeface="+mn-ea"/>
          <a:cs typeface="+mn-cs"/>
        </a:defRPr>
      </a:lvl8pPr>
      <a:lvl9pPr marL="2907266" indent="-171016" algn="l" defTabSz="684063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34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1pPr>
      <a:lvl2pPr marL="342031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2pPr>
      <a:lvl3pPr marL="684063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3pPr>
      <a:lvl4pPr marL="1026094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4pPr>
      <a:lvl5pPr marL="1368125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5pPr>
      <a:lvl6pPr marL="1710157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6pPr>
      <a:lvl7pPr marL="2052188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7pPr>
      <a:lvl8pPr marL="2394219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8pPr>
      <a:lvl9pPr marL="2736251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-8731"/>
            <a:ext cx="6840538" cy="6858000"/>
          </a:xfrm>
          <a:prstGeom prst="rect">
            <a:avLst/>
          </a:prstGeom>
          <a:solidFill>
            <a:srgbClr val="F7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3972160" y="0"/>
            <a:ext cx="2868379" cy="3741931"/>
          </a:xfrm>
          <a:custGeom>
            <a:avLst/>
            <a:gdLst>
              <a:gd name="connsiteX0" fmla="*/ 0 w 2868379"/>
              <a:gd name="connsiteY0" fmla="*/ 0 h 3741931"/>
              <a:gd name="connsiteX1" fmla="*/ 2868379 w 2868379"/>
              <a:gd name="connsiteY1" fmla="*/ 0 h 3741931"/>
              <a:gd name="connsiteX2" fmla="*/ 2868379 w 2868379"/>
              <a:gd name="connsiteY2" fmla="*/ 3741931 h 3741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68379" h="3741931">
                <a:moveTo>
                  <a:pt x="0" y="0"/>
                </a:moveTo>
                <a:lnTo>
                  <a:pt x="2868379" y="0"/>
                </a:lnTo>
                <a:lnTo>
                  <a:pt x="2868379" y="3741931"/>
                </a:lnTo>
                <a:close/>
              </a:path>
            </a:pathLst>
          </a:custGeom>
          <a:solidFill>
            <a:srgbClr val="ECE3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" y="3767243"/>
            <a:ext cx="2430895" cy="3082027"/>
          </a:xfrm>
          <a:custGeom>
            <a:avLst/>
            <a:gdLst>
              <a:gd name="connsiteX0" fmla="*/ 0 w 2430895"/>
              <a:gd name="connsiteY0" fmla="*/ 0 h 3082027"/>
              <a:gd name="connsiteX1" fmla="*/ 2430895 w 2430895"/>
              <a:gd name="connsiteY1" fmla="*/ 3082027 h 3082027"/>
              <a:gd name="connsiteX2" fmla="*/ 0 w 2430895"/>
              <a:gd name="connsiteY2" fmla="*/ 3082027 h 3082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30895" h="3082027">
                <a:moveTo>
                  <a:pt x="0" y="0"/>
                </a:moveTo>
                <a:lnTo>
                  <a:pt x="2430895" y="3082027"/>
                </a:lnTo>
                <a:lnTo>
                  <a:pt x="0" y="3082027"/>
                </a:lnTo>
                <a:close/>
              </a:path>
            </a:pathLst>
          </a:custGeom>
          <a:solidFill>
            <a:srgbClr val="ECE3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70269" y="270269"/>
            <a:ext cx="6300000" cy="6300000"/>
          </a:xfrm>
          <a:prstGeom prst="rect">
            <a:avLst/>
          </a:prstGeom>
          <a:noFill/>
          <a:ln w="28575">
            <a:solidFill>
              <a:srgbClr val="D41D1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Pentagon 12"/>
          <p:cNvSpPr/>
          <p:nvPr/>
        </p:nvSpPr>
        <p:spPr>
          <a:xfrm>
            <a:off x="1041393" y="574034"/>
            <a:ext cx="1208322" cy="312529"/>
          </a:xfrm>
          <a:prstGeom prst="homePlate">
            <a:avLst/>
          </a:prstGeom>
          <a:solidFill>
            <a:srgbClr val="DB22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ubtitle 32"/>
          <p:cNvSpPr txBox="1">
            <a:spLocks/>
          </p:cNvSpPr>
          <p:nvPr/>
        </p:nvSpPr>
        <p:spPr>
          <a:xfrm>
            <a:off x="827451" y="601679"/>
            <a:ext cx="1536839" cy="5117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KLIK AJA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9801" y="371867"/>
            <a:ext cx="716862" cy="716862"/>
          </a:xfrm>
          <a:prstGeom prst="rect">
            <a:avLst/>
          </a:prstGeom>
        </p:spPr>
      </p:pic>
      <p:sp>
        <p:nvSpPr>
          <p:cNvPr id="18" name="Subtitle 32"/>
          <p:cNvSpPr txBox="1">
            <a:spLocks/>
          </p:cNvSpPr>
          <p:nvPr/>
        </p:nvSpPr>
        <p:spPr>
          <a:xfrm>
            <a:off x="2665485" y="547992"/>
            <a:ext cx="3386181" cy="5117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>
                <a:solidFill>
                  <a:srgbClr val="6D6B66"/>
                </a:solidFill>
                <a:latin typeface="Arial Black" panose="020B0A04020102020204" pitchFamily="34" charset="0"/>
              </a:rPr>
              <a:t>YourWebHere.com</a:t>
            </a:r>
            <a:endParaRPr lang="en-US" sz="2400" dirty="0">
              <a:solidFill>
                <a:srgbClr val="6D6B66"/>
              </a:solidFill>
              <a:latin typeface="Arial Black" panose="020B0A04020102020204" pitchFamily="34" charset="0"/>
            </a:endParaRPr>
          </a:p>
        </p:txBody>
      </p:sp>
      <p:sp>
        <p:nvSpPr>
          <p:cNvPr id="19" name="Subtitle 32"/>
          <p:cNvSpPr txBox="1">
            <a:spLocks/>
          </p:cNvSpPr>
          <p:nvPr/>
        </p:nvSpPr>
        <p:spPr>
          <a:xfrm>
            <a:off x="720775" y="1146738"/>
            <a:ext cx="5632839" cy="5117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0" spc="300" dirty="0" smtClean="0">
                <a:solidFill>
                  <a:srgbClr val="363636"/>
                </a:solidFill>
                <a:latin typeface="Nexa Bold" panose="02000000000000000000" pitchFamily="50" charset="0"/>
              </a:rPr>
              <a:t>DISCOUNT</a:t>
            </a:r>
            <a:endParaRPr lang="en-US" sz="6000" spc="300" dirty="0">
              <a:solidFill>
                <a:srgbClr val="363636"/>
              </a:solidFill>
              <a:latin typeface="Nexa Bold" panose="02000000000000000000" pitchFamily="50" charset="0"/>
            </a:endParaRPr>
          </a:p>
        </p:txBody>
      </p:sp>
      <p:sp>
        <p:nvSpPr>
          <p:cNvPr id="20" name="Subtitle 32"/>
          <p:cNvSpPr txBox="1">
            <a:spLocks/>
          </p:cNvSpPr>
          <p:nvPr/>
        </p:nvSpPr>
        <p:spPr>
          <a:xfrm>
            <a:off x="-101290" y="1991188"/>
            <a:ext cx="7276968" cy="5117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7000" dirty="0" smtClean="0">
                <a:solidFill>
                  <a:srgbClr val="E61B1F"/>
                </a:solidFill>
                <a:latin typeface="Arial Black" panose="020B0A04020102020204" pitchFamily="34" charset="0"/>
              </a:rPr>
              <a:t>50%</a:t>
            </a:r>
            <a:endParaRPr lang="en-US" sz="17000" dirty="0">
              <a:solidFill>
                <a:srgbClr val="E61B1F"/>
              </a:solidFill>
              <a:latin typeface="Arial Black" panose="020B0A04020102020204" pitchFamily="34" charset="0"/>
            </a:endParaRPr>
          </a:p>
        </p:txBody>
      </p:sp>
      <p:sp>
        <p:nvSpPr>
          <p:cNvPr id="21" name="Subtitle 32"/>
          <p:cNvSpPr txBox="1">
            <a:spLocks/>
          </p:cNvSpPr>
          <p:nvPr/>
        </p:nvSpPr>
        <p:spPr>
          <a:xfrm>
            <a:off x="1911501" y="4045696"/>
            <a:ext cx="3251386" cy="5117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spc="300" dirty="0" smtClean="0">
                <a:solidFill>
                  <a:srgbClr val="363636"/>
                </a:solidFill>
                <a:latin typeface="Nexa Bold" panose="02000000000000000000" pitchFamily="50" charset="0"/>
              </a:rPr>
              <a:t>ALL ITEM</a:t>
            </a:r>
            <a:endParaRPr lang="en-US" sz="4400" spc="300" dirty="0">
              <a:solidFill>
                <a:srgbClr val="363636"/>
              </a:solidFill>
              <a:latin typeface="Nexa Bold" panose="02000000000000000000" pitchFamily="50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9592" y="5601649"/>
            <a:ext cx="1395346" cy="516278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070" y="5504548"/>
            <a:ext cx="1274232" cy="710481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196" y="4896425"/>
            <a:ext cx="1292965" cy="446073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1510" y="4806693"/>
            <a:ext cx="985990" cy="656157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476" y="4827675"/>
            <a:ext cx="615454" cy="615454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522" y="5039242"/>
            <a:ext cx="1395664" cy="322076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5206" y="5601649"/>
            <a:ext cx="1181043" cy="597608"/>
          </a:xfrm>
          <a:prstGeom prst="rect">
            <a:avLst/>
          </a:prstGeom>
        </p:spPr>
      </p:pic>
      <p:sp>
        <p:nvSpPr>
          <p:cNvPr id="29" name="Subtitle 32"/>
          <p:cNvSpPr txBox="1">
            <a:spLocks/>
          </p:cNvSpPr>
          <p:nvPr/>
        </p:nvSpPr>
        <p:spPr>
          <a:xfrm>
            <a:off x="-801141" y="6245398"/>
            <a:ext cx="8676670" cy="5117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pc="200" dirty="0" smtClean="0">
                <a:solidFill>
                  <a:srgbClr val="6D6B6E"/>
                </a:solidFill>
                <a:latin typeface="Nexa Bold" panose="02000000000000000000" pitchFamily="50" charset="0"/>
              </a:rPr>
              <a:t>AND MANY OTHER BRANDS</a:t>
            </a:r>
            <a:endParaRPr lang="en-US" spc="200" dirty="0">
              <a:solidFill>
                <a:srgbClr val="6D6B6E"/>
              </a:solidFill>
              <a:latin typeface="Nexa Bold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62716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</TotalTime>
  <Words>12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Arial Black</vt:lpstr>
      <vt:lpstr>Calibri</vt:lpstr>
      <vt:lpstr>Calibri Light</vt:lpstr>
      <vt:lpstr>Nexa Bold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Toshiba</dc:creator>
  <cp:lastModifiedBy>Toshiba</cp:lastModifiedBy>
  <cp:revision>5</cp:revision>
  <dcterms:created xsi:type="dcterms:W3CDTF">2017-03-03T16:44:55Z</dcterms:created>
  <dcterms:modified xsi:type="dcterms:W3CDTF">2017-03-09T07:22:00Z</dcterms:modified>
</cp:coreProperties>
</file>