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DA8C"/>
    <a:srgbClr val="DBDFAE"/>
    <a:srgbClr val="F8FCFA"/>
    <a:srgbClr val="04569F"/>
    <a:srgbClr val="194274"/>
    <a:srgbClr val="E9E9E9"/>
    <a:srgbClr val="206EB0"/>
    <a:srgbClr val="2278BB"/>
    <a:srgbClr val="03B0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18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122363"/>
            <a:ext cx="58293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3602038"/>
            <a:ext cx="51435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22D92-B703-4744-85F0-17074AF3A2DF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9292B-F745-4321-B5F1-14350A5A59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2587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22D92-B703-4744-85F0-17074AF3A2DF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9292B-F745-4321-B5F1-14350A5A59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4864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50544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22D92-B703-4744-85F0-17074AF3A2DF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9292B-F745-4321-B5F1-14350A5A59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3038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22D92-B703-4744-85F0-17074AF3A2DF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9292B-F745-4321-B5F1-14350A5A59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749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1709740"/>
            <a:ext cx="5915025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4589465"/>
            <a:ext cx="5915025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22D92-B703-4744-85F0-17074AF3A2DF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9292B-F745-4321-B5F1-14350A5A59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6902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1825625"/>
            <a:ext cx="29146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1825625"/>
            <a:ext cx="29146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22D92-B703-4744-85F0-17074AF3A2DF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9292B-F745-4321-B5F1-14350A5A59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9074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365127"/>
            <a:ext cx="5915025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1681163"/>
            <a:ext cx="2901255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2505075"/>
            <a:ext cx="2901255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1681163"/>
            <a:ext cx="2915543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2505075"/>
            <a:ext cx="2915543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22D92-B703-4744-85F0-17074AF3A2DF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9292B-F745-4321-B5F1-14350A5A59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5507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22D92-B703-4744-85F0-17074AF3A2DF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9292B-F745-4321-B5F1-14350A5A59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187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22D92-B703-4744-85F0-17074AF3A2DF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9292B-F745-4321-B5F1-14350A5A59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36570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57200"/>
            <a:ext cx="2211884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987427"/>
            <a:ext cx="3471863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057400"/>
            <a:ext cx="2211884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22D92-B703-4744-85F0-17074AF3A2DF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9292B-F745-4321-B5F1-14350A5A59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0155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57200"/>
            <a:ext cx="2211884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987427"/>
            <a:ext cx="3471863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057400"/>
            <a:ext cx="2211884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22D92-B703-4744-85F0-17074AF3A2DF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9292B-F745-4321-B5F1-14350A5A59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0494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365127"/>
            <a:ext cx="59150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1825625"/>
            <a:ext cx="59150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6356352"/>
            <a:ext cx="1543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322D92-B703-4744-85F0-17074AF3A2DF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6356352"/>
            <a:ext cx="23145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6356352"/>
            <a:ext cx="1543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B9292B-F745-4321-B5F1-14350A5A59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7823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43" t="163"/>
          <a:stretch>
            <a:fillRect/>
          </a:stretch>
        </p:blipFill>
        <p:spPr>
          <a:xfrm>
            <a:off x="0" y="-7034"/>
            <a:ext cx="6858000" cy="6233934"/>
          </a:xfrm>
          <a:custGeom>
            <a:avLst/>
            <a:gdLst>
              <a:gd name="connsiteX0" fmla="*/ 0 w 6858000"/>
              <a:gd name="connsiteY0" fmla="*/ 0 h 6233934"/>
              <a:gd name="connsiteX1" fmla="*/ 6858000 w 6858000"/>
              <a:gd name="connsiteY1" fmla="*/ 0 h 6233934"/>
              <a:gd name="connsiteX2" fmla="*/ 6858000 w 6858000"/>
              <a:gd name="connsiteY2" fmla="*/ 6233934 h 6233934"/>
              <a:gd name="connsiteX3" fmla="*/ 0 w 6858000"/>
              <a:gd name="connsiteY3" fmla="*/ 6233934 h 6233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6233934">
                <a:moveTo>
                  <a:pt x="0" y="0"/>
                </a:moveTo>
                <a:lnTo>
                  <a:pt x="6858000" y="0"/>
                </a:lnTo>
                <a:lnTo>
                  <a:pt x="6858000" y="6233934"/>
                </a:lnTo>
                <a:lnTo>
                  <a:pt x="0" y="6233934"/>
                </a:lnTo>
                <a:close/>
              </a:path>
            </a:pathLst>
          </a:custGeom>
        </p:spPr>
      </p:pic>
      <p:sp>
        <p:nvSpPr>
          <p:cNvPr id="11" name="Freeform 10"/>
          <p:cNvSpPr/>
          <p:nvPr/>
        </p:nvSpPr>
        <p:spPr>
          <a:xfrm>
            <a:off x="0" y="-26084"/>
            <a:ext cx="4986324" cy="6247633"/>
          </a:xfrm>
          <a:custGeom>
            <a:avLst/>
            <a:gdLst>
              <a:gd name="connsiteX0" fmla="*/ 0 w 4986324"/>
              <a:gd name="connsiteY0" fmla="*/ 0 h 6858000"/>
              <a:gd name="connsiteX1" fmla="*/ 2675965 w 4986324"/>
              <a:gd name="connsiteY1" fmla="*/ 0 h 6858000"/>
              <a:gd name="connsiteX2" fmla="*/ 3603812 w 4986324"/>
              <a:gd name="connsiteY2" fmla="*/ 3818965 h 6858000"/>
              <a:gd name="connsiteX3" fmla="*/ 4986324 w 4986324"/>
              <a:gd name="connsiteY3" fmla="*/ 6858000 h 6858000"/>
              <a:gd name="connsiteX4" fmla="*/ 0 w 4986324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86324" h="6858000">
                <a:moveTo>
                  <a:pt x="0" y="0"/>
                </a:moveTo>
                <a:lnTo>
                  <a:pt x="2675965" y="0"/>
                </a:lnTo>
                <a:lnTo>
                  <a:pt x="3603812" y="3818965"/>
                </a:lnTo>
                <a:lnTo>
                  <a:pt x="4986324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206EB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2" y="-19050"/>
            <a:ext cx="5102843" cy="6247633"/>
          </a:xfrm>
          <a:custGeom>
            <a:avLst/>
            <a:gdLst>
              <a:gd name="connsiteX0" fmla="*/ 0 w 5102843"/>
              <a:gd name="connsiteY0" fmla="*/ 0 h 6858000"/>
              <a:gd name="connsiteX1" fmla="*/ 2833289 w 5102843"/>
              <a:gd name="connsiteY1" fmla="*/ 0 h 6858000"/>
              <a:gd name="connsiteX2" fmla="*/ 3375211 w 5102843"/>
              <a:gd name="connsiteY2" fmla="*/ 3872753 h 6858000"/>
              <a:gd name="connsiteX3" fmla="*/ 5102843 w 5102843"/>
              <a:gd name="connsiteY3" fmla="*/ 6858000 h 6858000"/>
              <a:gd name="connsiteX4" fmla="*/ 0 w 5102843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843" h="6858000">
                <a:moveTo>
                  <a:pt x="0" y="0"/>
                </a:moveTo>
                <a:lnTo>
                  <a:pt x="2833289" y="0"/>
                </a:lnTo>
                <a:lnTo>
                  <a:pt x="3375211" y="3872753"/>
                </a:lnTo>
                <a:lnTo>
                  <a:pt x="5102843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rgbClr val="03B0EA"/>
              </a:gs>
              <a:gs pos="74000">
                <a:srgbClr val="04569F"/>
              </a:gs>
              <a:gs pos="83000">
                <a:srgbClr val="04569F"/>
              </a:gs>
              <a:gs pos="100000">
                <a:srgbClr val="04569F"/>
              </a:gs>
            </a:gsLst>
            <a:lin ang="5400000" scaled="1"/>
          </a:gradFill>
          <a:ln>
            <a:noFill/>
          </a:ln>
          <a:effectLst>
            <a:outerShdw blurRad="50800" dist="38100" algn="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entagon 11"/>
          <p:cNvSpPr/>
          <p:nvPr/>
        </p:nvSpPr>
        <p:spPr>
          <a:xfrm>
            <a:off x="445326" y="6509858"/>
            <a:ext cx="696661" cy="170729"/>
          </a:xfrm>
          <a:prstGeom prst="homePlate">
            <a:avLst/>
          </a:prstGeom>
          <a:solidFill>
            <a:srgbClr val="FCB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ubtitle 32"/>
          <p:cNvSpPr txBox="1">
            <a:spLocks/>
          </p:cNvSpPr>
          <p:nvPr/>
        </p:nvSpPr>
        <p:spPr>
          <a:xfrm>
            <a:off x="-394852" y="6247633"/>
            <a:ext cx="1536839" cy="51171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dirty="0" smtClean="0">
                <a:solidFill>
                  <a:srgbClr val="DB221C"/>
                </a:solidFill>
                <a:latin typeface="Arial Black" panose="020B0A04020102020204" pitchFamily="34" charset="0"/>
              </a:rPr>
              <a:t>0</a:t>
            </a:r>
            <a:endParaRPr lang="en-US" sz="4000" dirty="0">
              <a:solidFill>
                <a:srgbClr val="DB221C"/>
              </a:solidFill>
              <a:latin typeface="Arial Black" panose="020B0A04020102020204" pitchFamily="34" charset="0"/>
            </a:endParaRPr>
          </a:p>
        </p:txBody>
      </p:sp>
      <p:sp>
        <p:nvSpPr>
          <p:cNvPr id="14" name="Subtitle 32"/>
          <p:cNvSpPr txBox="1">
            <a:spLocks/>
          </p:cNvSpPr>
          <p:nvPr/>
        </p:nvSpPr>
        <p:spPr>
          <a:xfrm>
            <a:off x="-137655" y="6305094"/>
            <a:ext cx="1536839" cy="51171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solidFill>
                  <a:srgbClr val="2F99E5"/>
                </a:solidFill>
                <a:latin typeface="Arial Black" panose="020B0A04020102020204" pitchFamily="34" charset="0"/>
              </a:rPr>
              <a:t>%</a:t>
            </a:r>
            <a:endParaRPr lang="en-US" sz="1600" dirty="0">
              <a:solidFill>
                <a:srgbClr val="2F99E5"/>
              </a:solidFill>
              <a:latin typeface="Arial Black" panose="020B0A04020102020204" pitchFamily="34" charset="0"/>
            </a:endParaRPr>
          </a:p>
        </p:txBody>
      </p:sp>
      <p:sp>
        <p:nvSpPr>
          <p:cNvPr id="15" name="Subtitle 32"/>
          <p:cNvSpPr txBox="1">
            <a:spLocks/>
          </p:cNvSpPr>
          <p:nvPr/>
        </p:nvSpPr>
        <p:spPr>
          <a:xfrm>
            <a:off x="-140428" y="6468391"/>
            <a:ext cx="1536839" cy="51171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NO</a:t>
            </a:r>
            <a:endParaRPr lang="en-US" sz="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6" name="Subtitle 32"/>
          <p:cNvSpPr txBox="1">
            <a:spLocks/>
          </p:cNvSpPr>
          <p:nvPr/>
        </p:nvSpPr>
        <p:spPr>
          <a:xfrm>
            <a:off x="26928" y="6545014"/>
            <a:ext cx="1536839" cy="51171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MINIMUM</a:t>
            </a:r>
            <a:endParaRPr lang="en-US" sz="7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0" name="Freeform 19"/>
          <p:cNvSpPr/>
          <p:nvPr/>
        </p:nvSpPr>
        <p:spPr>
          <a:xfrm flipH="1">
            <a:off x="-127631" y="-143779"/>
            <a:ext cx="2588653" cy="1429555"/>
          </a:xfrm>
          <a:custGeom>
            <a:avLst/>
            <a:gdLst>
              <a:gd name="connsiteX0" fmla="*/ 0 w 2588653"/>
              <a:gd name="connsiteY0" fmla="*/ 0 h 1429555"/>
              <a:gd name="connsiteX1" fmla="*/ 283335 w 2588653"/>
              <a:gd name="connsiteY1" fmla="*/ 1107583 h 1429555"/>
              <a:gd name="connsiteX2" fmla="*/ 2588653 w 2588653"/>
              <a:gd name="connsiteY2" fmla="*/ 1429555 h 1429555"/>
              <a:gd name="connsiteX3" fmla="*/ 2511380 w 2588653"/>
              <a:gd name="connsiteY3" fmla="*/ 25758 h 1429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8653" h="1429555">
                <a:moveTo>
                  <a:pt x="0" y="0"/>
                </a:moveTo>
                <a:lnTo>
                  <a:pt x="283335" y="1107583"/>
                </a:lnTo>
                <a:lnTo>
                  <a:pt x="2588653" y="1429555"/>
                </a:lnTo>
                <a:lnTo>
                  <a:pt x="2511380" y="25758"/>
                </a:ln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sx="102000" sy="102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76" y="189743"/>
            <a:ext cx="2080708" cy="499370"/>
          </a:xfrm>
          <a:prstGeom prst="rect">
            <a:avLst/>
          </a:prstGeom>
        </p:spPr>
      </p:pic>
      <p:sp>
        <p:nvSpPr>
          <p:cNvPr id="22" name="Pentagon 21"/>
          <p:cNvSpPr/>
          <p:nvPr/>
        </p:nvSpPr>
        <p:spPr>
          <a:xfrm>
            <a:off x="192689" y="4945968"/>
            <a:ext cx="1433047" cy="326648"/>
          </a:xfrm>
          <a:prstGeom prst="homePlate">
            <a:avLst/>
          </a:prstGeom>
          <a:solidFill>
            <a:srgbClr val="E9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ubtitle 32"/>
          <p:cNvSpPr txBox="1">
            <a:spLocks/>
          </p:cNvSpPr>
          <p:nvPr/>
        </p:nvSpPr>
        <p:spPr>
          <a:xfrm>
            <a:off x="64671" y="4960613"/>
            <a:ext cx="1536839" cy="5117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solidFill>
                  <a:srgbClr val="04569F"/>
                </a:solidFill>
                <a:latin typeface="Arial Black" panose="020B0A04020102020204" pitchFamily="34" charset="0"/>
              </a:rPr>
              <a:t>BELI AJA</a:t>
            </a:r>
            <a:endParaRPr lang="en-US" sz="1600" dirty="0">
              <a:solidFill>
                <a:srgbClr val="04569F"/>
              </a:solidFill>
              <a:latin typeface="Arial Black" panose="020B0A04020102020204" pitchFamily="34" charset="0"/>
            </a:endParaRPr>
          </a:p>
        </p:txBody>
      </p:sp>
      <p:sp>
        <p:nvSpPr>
          <p:cNvPr id="24" name="Subtitle 32"/>
          <p:cNvSpPr txBox="1">
            <a:spLocks/>
          </p:cNvSpPr>
          <p:nvPr/>
        </p:nvSpPr>
        <p:spPr>
          <a:xfrm>
            <a:off x="98537" y="1357429"/>
            <a:ext cx="2086900" cy="5117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solidFill>
                  <a:srgbClr val="F8FCF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GALERI</a:t>
            </a:r>
            <a:endParaRPr lang="en-US" sz="4400" dirty="0">
              <a:solidFill>
                <a:srgbClr val="F8FCFA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5" name="Subtitle 32"/>
          <p:cNvSpPr txBox="1">
            <a:spLocks/>
          </p:cNvSpPr>
          <p:nvPr/>
        </p:nvSpPr>
        <p:spPr>
          <a:xfrm>
            <a:off x="-161340" y="1853204"/>
            <a:ext cx="3122989" cy="5117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solidFill>
                  <a:srgbClr val="F8FCF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EKSLUSIF</a:t>
            </a:r>
            <a:endParaRPr lang="en-US" sz="4400" dirty="0">
              <a:solidFill>
                <a:srgbClr val="F8FCFA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6" name="Subtitle 32"/>
          <p:cNvSpPr txBox="1">
            <a:spLocks/>
          </p:cNvSpPr>
          <p:nvPr/>
        </p:nvSpPr>
        <p:spPr>
          <a:xfrm>
            <a:off x="81604" y="2915818"/>
            <a:ext cx="1795864" cy="5117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solidFill>
                  <a:srgbClr val="F8FCF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HEMAT HINGGA</a:t>
            </a:r>
            <a:endParaRPr lang="en-US" sz="1600" dirty="0">
              <a:solidFill>
                <a:srgbClr val="F8FCFA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7" name="Subtitle 32"/>
          <p:cNvSpPr txBox="1">
            <a:spLocks/>
          </p:cNvSpPr>
          <p:nvPr/>
        </p:nvSpPr>
        <p:spPr>
          <a:xfrm>
            <a:off x="-184096" y="3174615"/>
            <a:ext cx="3655429" cy="5117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dirty="0" err="1" smtClean="0">
                <a:solidFill>
                  <a:srgbClr val="EFDA8C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Rp</a:t>
            </a:r>
            <a:r>
              <a:rPr lang="en-US" sz="4000" dirty="0" smtClean="0">
                <a:solidFill>
                  <a:srgbClr val="EFDA8C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 500.000,-</a:t>
            </a:r>
            <a:endParaRPr lang="en-US" sz="4000" dirty="0">
              <a:solidFill>
                <a:srgbClr val="EFDA8C"/>
              </a:solidFill>
              <a:latin typeface="Lato Black" panose="020F0502020204030203" pitchFamily="34" charset="0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28" name="Subtitle 32"/>
          <p:cNvSpPr txBox="1">
            <a:spLocks/>
          </p:cNvSpPr>
          <p:nvPr/>
        </p:nvSpPr>
        <p:spPr>
          <a:xfrm>
            <a:off x="0" y="4283571"/>
            <a:ext cx="3945467" cy="5117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 smtClean="0">
                <a:solidFill>
                  <a:srgbClr val="F8FCFA"/>
                </a:solidFill>
                <a:latin typeface="Arial Rounded MT Bold" panose="020F0704030504030204" pitchFamily="34" charset="0"/>
                <a:ea typeface="Lato" panose="020F0502020204030203" pitchFamily="34" charset="0"/>
                <a:cs typeface="Lato" panose="020F0502020204030203" pitchFamily="34" charset="0"/>
              </a:rPr>
              <a:t>UNTUK PENGGUNA KARTU KREDIT </a:t>
            </a:r>
            <a:r>
              <a:rPr lang="en-US" sz="1200" dirty="0" err="1" smtClean="0">
                <a:solidFill>
                  <a:srgbClr val="F8FCFA"/>
                </a:solidFill>
                <a:latin typeface="Arial Rounded MT Bold" panose="020F0704030504030204" pitchFamily="34" charset="0"/>
                <a:ea typeface="Lato" panose="020F0502020204030203" pitchFamily="34" charset="0"/>
                <a:cs typeface="Lato" panose="020F0502020204030203" pitchFamily="34" charset="0"/>
              </a:rPr>
              <a:t>YourProduk</a:t>
            </a:r>
            <a:endParaRPr lang="en-US" sz="1200" dirty="0">
              <a:solidFill>
                <a:srgbClr val="F8FCFA"/>
              </a:solidFill>
              <a:latin typeface="Arial Rounded MT Bold" panose="020F0704030504030204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9" name="Subtitle 32"/>
          <p:cNvSpPr txBox="1">
            <a:spLocks/>
          </p:cNvSpPr>
          <p:nvPr/>
        </p:nvSpPr>
        <p:spPr>
          <a:xfrm>
            <a:off x="-576323" y="4484938"/>
            <a:ext cx="3945467" cy="5117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 smtClean="0">
                <a:solidFill>
                  <a:srgbClr val="F8FCFA"/>
                </a:solidFill>
                <a:latin typeface="Arial Rounded MT Bold" panose="020F0704030504030204" pitchFamily="34" charset="0"/>
                <a:ea typeface="Lato" panose="020F0502020204030203" pitchFamily="34" charset="0"/>
                <a:cs typeface="Lato" panose="020F0502020204030203" pitchFamily="34" charset="0"/>
              </a:rPr>
              <a:t>DI 1</a:t>
            </a:r>
            <a:r>
              <a:rPr lang="en-US" sz="1200" baseline="30000" dirty="0" smtClean="0">
                <a:solidFill>
                  <a:srgbClr val="F8FCFA"/>
                </a:solidFill>
                <a:latin typeface="Arial Rounded MT Bold" panose="020F0704030504030204" pitchFamily="34" charset="0"/>
                <a:ea typeface="Lato" panose="020F0502020204030203" pitchFamily="34" charset="0"/>
                <a:cs typeface="Lato" panose="020F0502020204030203" pitchFamily="34" charset="0"/>
              </a:rPr>
              <a:t>st</a:t>
            </a:r>
            <a:r>
              <a:rPr lang="en-US" sz="1200" dirty="0" smtClean="0">
                <a:solidFill>
                  <a:srgbClr val="F8FCFA"/>
                </a:solidFill>
                <a:latin typeface="Arial Rounded MT Bold" panose="020F0704030504030204" pitchFamily="34" charset="0"/>
                <a:ea typeface="Lato" panose="020F0502020204030203" pitchFamily="34" charset="0"/>
                <a:cs typeface="Lato" panose="020F0502020204030203" pitchFamily="34" charset="0"/>
              </a:rPr>
              <a:t> FLOOR </a:t>
            </a:r>
            <a:r>
              <a:rPr lang="en-US" sz="1200" dirty="0" err="1" smtClean="0">
                <a:solidFill>
                  <a:srgbClr val="F8FCFA"/>
                </a:solidFill>
                <a:latin typeface="Arial Rounded MT Bold" panose="020F0704030504030204" pitchFamily="34" charset="0"/>
                <a:ea typeface="Lato" panose="020F0502020204030203" pitchFamily="34" charset="0"/>
                <a:cs typeface="Lato" panose="020F0502020204030203" pitchFamily="34" charset="0"/>
              </a:rPr>
              <a:t>YourCompany,COM</a:t>
            </a:r>
            <a:endParaRPr lang="en-US" sz="1200" dirty="0">
              <a:solidFill>
                <a:srgbClr val="F8FCFA"/>
              </a:solidFill>
              <a:latin typeface="Arial Rounded MT Bold" panose="020F0704030504030204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1" name="Subtitle 26"/>
          <p:cNvSpPr txBox="1">
            <a:spLocks/>
          </p:cNvSpPr>
          <p:nvPr/>
        </p:nvSpPr>
        <p:spPr>
          <a:xfrm>
            <a:off x="-184096" y="5588974"/>
            <a:ext cx="3366944" cy="391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 err="1" smtClean="0">
                <a:solidFill>
                  <a:srgbClr val="DBEBF4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Periode</a:t>
            </a:r>
            <a:r>
              <a:rPr lang="en-US" sz="1050" dirty="0">
                <a:solidFill>
                  <a:srgbClr val="DBEBF4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sz="1050" dirty="0" smtClean="0">
                <a:solidFill>
                  <a:srgbClr val="DBEBF4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: 7 </a:t>
            </a:r>
            <a:r>
              <a:rPr lang="en-US" sz="1050" dirty="0" err="1" smtClean="0">
                <a:solidFill>
                  <a:srgbClr val="DBEBF4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Februari</a:t>
            </a:r>
            <a:r>
              <a:rPr lang="en-US" sz="1050" dirty="0" smtClean="0">
                <a:solidFill>
                  <a:srgbClr val="DBEBF4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– 26 </a:t>
            </a:r>
            <a:r>
              <a:rPr lang="en-US" sz="1050" dirty="0" err="1" smtClean="0">
                <a:solidFill>
                  <a:srgbClr val="DBEBF4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Desember</a:t>
            </a:r>
            <a:r>
              <a:rPr lang="en-US" sz="1050" dirty="0" smtClean="0">
                <a:solidFill>
                  <a:srgbClr val="DBEBF4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2017</a:t>
            </a:r>
            <a:endParaRPr lang="en-US" sz="1050" dirty="0">
              <a:solidFill>
                <a:srgbClr val="DBEBF4"/>
              </a:solidFill>
              <a:latin typeface="Arial Rounded MT Bold" panose="020F07040305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13305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1176</TotalTime>
  <Words>30</Words>
  <Application>Microsoft Office PowerPoint</Application>
  <PresentationFormat>Custom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Arial</vt:lpstr>
      <vt:lpstr>Arial Black</vt:lpstr>
      <vt:lpstr>Arial Rounded MT Bold</vt:lpstr>
      <vt:lpstr>Calibri</vt:lpstr>
      <vt:lpstr>Calibri Light</vt:lpstr>
      <vt:lpstr>Lato</vt:lpstr>
      <vt:lpstr>Lato Black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Toshiba</dc:creator>
  <cp:lastModifiedBy>Toshiba</cp:lastModifiedBy>
  <cp:revision>9</cp:revision>
  <dcterms:created xsi:type="dcterms:W3CDTF">2017-03-04T07:30:09Z</dcterms:created>
  <dcterms:modified xsi:type="dcterms:W3CDTF">2017-03-09T07:22:59Z</dcterms:modified>
</cp:coreProperties>
</file>