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4540"/>
    <a:srgbClr val="FFD302"/>
    <a:srgbClr val="FFDE00"/>
    <a:srgbClr val="ABD904"/>
    <a:srgbClr val="AFE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33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114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38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4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53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3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48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063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64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40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89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3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6858000" cy="6210300"/>
          </a:xfrm>
          <a:prstGeom prst="rect">
            <a:avLst/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" y="0"/>
            <a:ext cx="5164455" cy="4852508"/>
          </a:xfrm>
          <a:custGeom>
            <a:avLst/>
            <a:gdLst>
              <a:gd name="connsiteX0" fmla="*/ 0 w 5164455"/>
              <a:gd name="connsiteY0" fmla="*/ 0 h 4852508"/>
              <a:gd name="connsiteX1" fmla="*/ 5164455 w 5164455"/>
              <a:gd name="connsiteY1" fmla="*/ 0 h 4852508"/>
              <a:gd name="connsiteX2" fmla="*/ 0 w 5164455"/>
              <a:gd name="connsiteY2" fmla="*/ 4852508 h 48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64455" h="4852508">
                <a:moveTo>
                  <a:pt x="0" y="0"/>
                </a:moveTo>
                <a:lnTo>
                  <a:pt x="5164455" y="0"/>
                </a:lnTo>
                <a:lnTo>
                  <a:pt x="0" y="4852508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ubtitle 32"/>
          <p:cNvSpPr>
            <a:spLocks noGrp="1"/>
          </p:cNvSpPr>
          <p:nvPr>
            <p:ph type="subTitle" idx="1"/>
          </p:nvPr>
        </p:nvSpPr>
        <p:spPr>
          <a:xfrm>
            <a:off x="-641404" y="704789"/>
            <a:ext cx="5057440" cy="990600"/>
          </a:xfrm>
        </p:spPr>
        <p:txBody>
          <a:bodyPr>
            <a:noAutofit/>
          </a:bodyPr>
          <a:lstStyle/>
          <a:p>
            <a:r>
              <a:rPr lang="en-US" sz="3800" dirty="0" smtClean="0">
                <a:solidFill>
                  <a:srgbClr val="474540"/>
                </a:solidFill>
              </a:rPr>
              <a:t>Sony Year End</a:t>
            </a:r>
            <a:endParaRPr lang="en-US" sz="3800" dirty="0">
              <a:solidFill>
                <a:srgbClr val="474540"/>
              </a:solidFill>
            </a:endParaRPr>
          </a:p>
        </p:txBody>
      </p:sp>
      <p:sp>
        <p:nvSpPr>
          <p:cNvPr id="34" name="Subtitle 32"/>
          <p:cNvSpPr txBox="1">
            <a:spLocks/>
          </p:cNvSpPr>
          <p:nvPr/>
        </p:nvSpPr>
        <p:spPr>
          <a:xfrm>
            <a:off x="-510028" y="1090849"/>
            <a:ext cx="4258493" cy="553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dirty="0" smtClean="0">
                <a:solidFill>
                  <a:srgbClr val="474540"/>
                </a:solidFill>
              </a:rPr>
              <a:t>Promotion!</a:t>
            </a:r>
            <a:endParaRPr lang="en-US" sz="3800" dirty="0">
              <a:solidFill>
                <a:srgbClr val="474540"/>
              </a:solidFill>
            </a:endParaRPr>
          </a:p>
        </p:txBody>
      </p:sp>
      <p:sp>
        <p:nvSpPr>
          <p:cNvPr id="35" name="Pentagon 34"/>
          <p:cNvSpPr/>
          <p:nvPr/>
        </p:nvSpPr>
        <p:spPr>
          <a:xfrm>
            <a:off x="521633" y="1742109"/>
            <a:ext cx="1433047" cy="326648"/>
          </a:xfrm>
          <a:prstGeom prst="homePlate">
            <a:avLst/>
          </a:prstGeom>
          <a:solidFill>
            <a:srgbClr val="DB2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417841" y="1777805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046" y="1695202"/>
            <a:ext cx="3213071" cy="32130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887" y="2539730"/>
            <a:ext cx="3495859" cy="34958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805" y="2836559"/>
            <a:ext cx="2939266" cy="297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006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11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8</cp:revision>
  <dcterms:created xsi:type="dcterms:W3CDTF">2017-03-01T14:35:41Z</dcterms:created>
  <dcterms:modified xsi:type="dcterms:W3CDTF">2017-03-09T07:26:27Z</dcterms:modified>
</cp:coreProperties>
</file>