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5151"/>
    <a:srgbClr val="202020"/>
    <a:srgbClr val="A67634"/>
    <a:srgbClr val="EDCF9D"/>
    <a:srgbClr val="DCDCDC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4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1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9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3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8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38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34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43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2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BD17E-E551-4B00-9979-7D4C7FFCCF3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D6CD4-4182-45E5-8FEC-909D8AD3B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5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6858000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67000">
                <a:srgbClr val="202020"/>
              </a:gs>
              <a:gs pos="100000">
                <a:srgbClr val="20202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202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Ribbon 16"/>
          <p:cNvSpPr/>
          <p:nvPr/>
        </p:nvSpPr>
        <p:spPr>
          <a:xfrm>
            <a:off x="1554749" y="4895357"/>
            <a:ext cx="3721994" cy="1029322"/>
          </a:xfrm>
          <a:prstGeom prst="ribbon2">
            <a:avLst>
              <a:gd name="adj1" fmla="val 21814"/>
              <a:gd name="adj2" fmla="val 75000"/>
            </a:avLst>
          </a:prstGeom>
          <a:solidFill>
            <a:srgbClr val="A676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>
          <a:xfrm>
            <a:off x="857250" y="652775"/>
            <a:ext cx="5143500" cy="1655762"/>
          </a:xfrm>
        </p:spPr>
        <p:txBody>
          <a:bodyPr>
            <a:noAutofit/>
          </a:bodyPr>
          <a:lstStyle/>
          <a:p>
            <a:r>
              <a:rPr lang="en-US" sz="13800" b="1" dirty="0" smtClean="0">
                <a:solidFill>
                  <a:srgbClr val="DCDCDC"/>
                </a:solidFill>
                <a:latin typeface="Bebas" pitchFamily="2" charset="0"/>
              </a:rPr>
              <a:t>BEST</a:t>
            </a:r>
            <a:endParaRPr lang="en-US" sz="13800" b="1" dirty="0">
              <a:solidFill>
                <a:srgbClr val="DCDCDC"/>
              </a:solidFill>
              <a:latin typeface="Bebas" pitchFamily="2" charset="0"/>
            </a:endParaRPr>
          </a:p>
        </p:txBody>
      </p:sp>
      <p:sp>
        <p:nvSpPr>
          <p:cNvPr id="12" name="Subtitle 10"/>
          <p:cNvSpPr txBox="1">
            <a:spLocks/>
          </p:cNvSpPr>
          <p:nvPr/>
        </p:nvSpPr>
        <p:spPr>
          <a:xfrm>
            <a:off x="857250" y="3019489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800" b="1" dirty="0" smtClean="0">
                <a:solidFill>
                  <a:srgbClr val="DCDCDC"/>
                </a:solidFill>
                <a:latin typeface="Bebas" pitchFamily="2" charset="0"/>
              </a:rPr>
              <a:t>BEST</a:t>
            </a:r>
            <a:endParaRPr lang="en-US" sz="13800" b="1" dirty="0">
              <a:solidFill>
                <a:srgbClr val="DCDCDC"/>
              </a:solidFill>
              <a:latin typeface="Bebas" pitchFamily="2" charset="0"/>
            </a:endParaRPr>
          </a:p>
        </p:txBody>
      </p:sp>
      <p:sp>
        <p:nvSpPr>
          <p:cNvPr id="14" name="Subtitle 10"/>
          <p:cNvSpPr txBox="1">
            <a:spLocks/>
          </p:cNvSpPr>
          <p:nvPr/>
        </p:nvSpPr>
        <p:spPr>
          <a:xfrm>
            <a:off x="843996" y="2428042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smtClean="0">
                <a:solidFill>
                  <a:srgbClr val="DCDCDC"/>
                </a:solidFill>
                <a:latin typeface="Bebas" pitchFamily="2" charset="0"/>
              </a:rPr>
              <a:t>OF THE</a:t>
            </a:r>
            <a:endParaRPr lang="en-US" sz="4000" b="1" dirty="0">
              <a:solidFill>
                <a:srgbClr val="DCDCDC"/>
              </a:solidFill>
              <a:latin typeface="Bebas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87132" y="2550017"/>
            <a:ext cx="953037" cy="373487"/>
          </a:xfrm>
          <a:prstGeom prst="rect">
            <a:avLst/>
          </a:prstGeom>
          <a:solidFill>
            <a:srgbClr val="DCDCDC"/>
          </a:solidFill>
          <a:ln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227917" y="2535225"/>
            <a:ext cx="953037" cy="373487"/>
          </a:xfrm>
          <a:prstGeom prst="rect">
            <a:avLst/>
          </a:prstGeom>
          <a:solidFill>
            <a:srgbClr val="DCDCDC"/>
          </a:solidFill>
          <a:ln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10"/>
          <p:cNvSpPr txBox="1">
            <a:spLocks/>
          </p:cNvSpPr>
          <p:nvPr/>
        </p:nvSpPr>
        <p:spPr>
          <a:xfrm>
            <a:off x="843996" y="5096798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DCDCDC"/>
                </a:solidFill>
                <a:latin typeface="Bebas" pitchFamily="2" charset="0"/>
              </a:rPr>
              <a:t>PRODUK TERBAIK TAHUN  INI</a:t>
            </a:r>
            <a:endParaRPr lang="en-US" b="1" dirty="0">
              <a:solidFill>
                <a:srgbClr val="DCDCDC"/>
              </a:solidFill>
              <a:latin typeface="Bebas" pitchFamily="2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2743961" y="6158605"/>
            <a:ext cx="1433047" cy="326648"/>
          </a:xfrm>
          <a:prstGeom prst="homePlate">
            <a:avLst/>
          </a:prstGeom>
          <a:solidFill>
            <a:srgbClr val="DA2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btitle 32"/>
          <p:cNvSpPr txBox="1">
            <a:spLocks/>
          </p:cNvSpPr>
          <p:nvPr/>
        </p:nvSpPr>
        <p:spPr>
          <a:xfrm>
            <a:off x="2627290" y="616854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 flipH="1" flipV="1">
            <a:off x="-447431" y="5597665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sx="103000" sy="103000" algn="b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6166948"/>
            <a:ext cx="1741541" cy="41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66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10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Bebas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4</cp:revision>
  <dcterms:created xsi:type="dcterms:W3CDTF">2017-03-07T08:30:11Z</dcterms:created>
  <dcterms:modified xsi:type="dcterms:W3CDTF">2017-03-09T07:21:55Z</dcterms:modified>
</cp:coreProperties>
</file>