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0E2F"/>
    <a:srgbClr val="FDBB0C"/>
    <a:srgbClr val="15224F"/>
    <a:srgbClr val="5F5950"/>
    <a:srgbClr val="ADBE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5" d="100"/>
          <a:sy n="55" d="100"/>
        </p:scale>
        <p:origin x="1494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90C31-C1F6-4E67-816B-85A4F2A9E7D9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B0640-1A4F-463B-8424-ED6FCC92F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492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90C31-C1F6-4E67-816B-85A4F2A9E7D9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B0640-1A4F-463B-8424-ED6FCC92F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182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90C31-C1F6-4E67-816B-85A4F2A9E7D9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B0640-1A4F-463B-8424-ED6FCC92F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739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90C31-C1F6-4E67-816B-85A4F2A9E7D9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B0640-1A4F-463B-8424-ED6FCC92F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87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90C31-C1F6-4E67-816B-85A4F2A9E7D9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B0640-1A4F-463B-8424-ED6FCC92F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172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90C31-C1F6-4E67-816B-85A4F2A9E7D9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B0640-1A4F-463B-8424-ED6FCC92F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152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90C31-C1F6-4E67-816B-85A4F2A9E7D9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B0640-1A4F-463B-8424-ED6FCC92F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109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90C31-C1F6-4E67-816B-85A4F2A9E7D9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B0640-1A4F-463B-8424-ED6FCC92F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787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90C31-C1F6-4E67-816B-85A4F2A9E7D9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B0640-1A4F-463B-8424-ED6FCC92F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00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90C31-C1F6-4E67-816B-85A4F2A9E7D9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B0640-1A4F-463B-8424-ED6FCC92F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77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90C31-C1F6-4E67-816B-85A4F2A9E7D9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B0640-1A4F-463B-8424-ED6FCC92F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294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90C31-C1F6-4E67-816B-85A4F2A9E7D9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B0640-1A4F-463B-8424-ED6FCC92F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290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1"/>
            <a:ext cx="9144000" cy="6858000"/>
          </a:xfrm>
          <a:prstGeom prst="rect">
            <a:avLst/>
          </a:prstGeom>
          <a:solidFill>
            <a:srgbClr val="ADBE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4383314" y="0"/>
            <a:ext cx="4760686" cy="6858000"/>
          </a:xfrm>
          <a:prstGeom prst="rect">
            <a:avLst/>
          </a:prstGeom>
          <a:solidFill>
            <a:srgbClr val="1522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334043" y="464949"/>
            <a:ext cx="5809958" cy="5908731"/>
          </a:xfrm>
          <a:prstGeom prst="rect">
            <a:avLst/>
          </a:prstGeom>
          <a:solidFill>
            <a:srgbClr val="1522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228667" y="414271"/>
            <a:ext cx="3754464" cy="1558898"/>
          </a:xfrm>
        </p:spPr>
        <p:txBody>
          <a:bodyPr>
            <a:noAutofit/>
          </a:bodyPr>
          <a:lstStyle/>
          <a:p>
            <a:r>
              <a:rPr lang="en-US" sz="20000" dirty="0">
                <a:solidFill>
                  <a:schemeClr val="bg1"/>
                </a:solidFill>
                <a:latin typeface="Montserrat Alternates ExtraBold" panose="00000900000000000000" pitchFamily="50" charset="0"/>
              </a:rPr>
              <a:t>50</a:t>
            </a:r>
          </a:p>
        </p:txBody>
      </p:sp>
      <p:sp>
        <p:nvSpPr>
          <p:cNvPr id="11" name="Subtitle 8"/>
          <p:cNvSpPr txBox="1">
            <a:spLocks/>
          </p:cNvSpPr>
          <p:nvPr/>
        </p:nvSpPr>
        <p:spPr>
          <a:xfrm>
            <a:off x="5604692" y="474637"/>
            <a:ext cx="3754464" cy="155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500" dirty="0">
                <a:solidFill>
                  <a:schemeClr val="bg1"/>
                </a:solidFill>
                <a:latin typeface="Eras Bold ITC" panose="020B0907030504020204" pitchFamily="34" charset="0"/>
              </a:rPr>
              <a:t>%</a:t>
            </a:r>
          </a:p>
        </p:txBody>
      </p:sp>
      <p:sp>
        <p:nvSpPr>
          <p:cNvPr id="12" name="Subtitle 8"/>
          <p:cNvSpPr txBox="1">
            <a:spLocks/>
          </p:cNvSpPr>
          <p:nvPr/>
        </p:nvSpPr>
        <p:spPr>
          <a:xfrm>
            <a:off x="2791644" y="2205643"/>
            <a:ext cx="6025113" cy="38293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800" dirty="0">
                <a:solidFill>
                  <a:schemeClr val="bg1"/>
                </a:solidFill>
                <a:latin typeface="Eras Bold ITC" panose="020B0907030504020204" pitchFamily="34" charset="0"/>
              </a:rPr>
              <a:t>OFF</a:t>
            </a:r>
          </a:p>
        </p:txBody>
      </p:sp>
      <p:sp>
        <p:nvSpPr>
          <p:cNvPr id="13" name="Subtitle 8"/>
          <p:cNvSpPr txBox="1">
            <a:spLocks/>
          </p:cNvSpPr>
          <p:nvPr/>
        </p:nvSpPr>
        <p:spPr>
          <a:xfrm>
            <a:off x="3849581" y="4152093"/>
            <a:ext cx="4130348" cy="7368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dirty="0">
                <a:solidFill>
                  <a:srgbClr val="FDBB0C"/>
                </a:solidFill>
                <a:latin typeface="Back to Black Demo" pitchFamily="2" charset="0"/>
              </a:rPr>
              <a:t>Everything</a:t>
            </a:r>
          </a:p>
        </p:txBody>
      </p:sp>
      <p:sp>
        <p:nvSpPr>
          <p:cNvPr id="14" name="Subtitle 8"/>
          <p:cNvSpPr txBox="1">
            <a:spLocks/>
          </p:cNvSpPr>
          <p:nvPr/>
        </p:nvSpPr>
        <p:spPr>
          <a:xfrm>
            <a:off x="5985789" y="4147242"/>
            <a:ext cx="4130348" cy="7368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>
                <a:solidFill>
                  <a:schemeClr val="bg1"/>
                </a:solidFill>
                <a:latin typeface="Eras Bold ITC" panose="020B0907030504020204" pitchFamily="34" charset="0"/>
              </a:rPr>
              <a:t>&lt;</a:t>
            </a:r>
          </a:p>
        </p:txBody>
      </p:sp>
      <p:sp>
        <p:nvSpPr>
          <p:cNvPr id="18" name="Subtitle 8"/>
          <p:cNvSpPr txBox="1">
            <a:spLocks/>
          </p:cNvSpPr>
          <p:nvPr/>
        </p:nvSpPr>
        <p:spPr>
          <a:xfrm>
            <a:off x="1747864" y="4147244"/>
            <a:ext cx="4130348" cy="7368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>
                <a:solidFill>
                  <a:schemeClr val="bg1"/>
                </a:solidFill>
                <a:latin typeface="Eras Bold ITC" panose="020B0907030504020204" pitchFamily="34" charset="0"/>
              </a:rPr>
              <a:t>&gt;</a:t>
            </a:r>
          </a:p>
        </p:txBody>
      </p:sp>
      <p:sp>
        <p:nvSpPr>
          <p:cNvPr id="23" name="Subtitle 8"/>
          <p:cNvSpPr txBox="1">
            <a:spLocks/>
          </p:cNvSpPr>
          <p:nvPr/>
        </p:nvSpPr>
        <p:spPr>
          <a:xfrm>
            <a:off x="3118888" y="4856468"/>
            <a:ext cx="5843525" cy="7368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b="1" spc="600" dirty="0">
                <a:solidFill>
                  <a:schemeClr val="bg1"/>
                </a:solidFill>
              </a:rPr>
              <a:t>FREE SHIPPING</a:t>
            </a:r>
          </a:p>
        </p:txBody>
      </p:sp>
      <p:sp>
        <p:nvSpPr>
          <p:cNvPr id="24" name="Subtitle 8"/>
          <p:cNvSpPr txBox="1">
            <a:spLocks/>
          </p:cNvSpPr>
          <p:nvPr/>
        </p:nvSpPr>
        <p:spPr>
          <a:xfrm>
            <a:off x="1291675" y="5606606"/>
            <a:ext cx="5843525" cy="7368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>
                <a:solidFill>
                  <a:schemeClr val="bg1"/>
                </a:solidFill>
              </a:rPr>
              <a:t>CODE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862286" y="5660573"/>
            <a:ext cx="3454400" cy="483064"/>
          </a:xfrm>
          <a:prstGeom prst="rect">
            <a:avLst/>
          </a:prstGeom>
          <a:solidFill>
            <a:srgbClr val="FDBB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ubtitle 8"/>
          <p:cNvSpPr txBox="1">
            <a:spLocks/>
          </p:cNvSpPr>
          <p:nvPr/>
        </p:nvSpPr>
        <p:spPr>
          <a:xfrm>
            <a:off x="3667723" y="5619182"/>
            <a:ext cx="5843525" cy="7368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 dirty="0">
                <a:solidFill>
                  <a:srgbClr val="15224F"/>
                </a:solidFill>
              </a:rPr>
              <a:t>CYBER MONDAY</a:t>
            </a:r>
          </a:p>
        </p:txBody>
      </p:sp>
      <p:sp>
        <p:nvSpPr>
          <p:cNvPr id="27" name="Subtitle 8"/>
          <p:cNvSpPr txBox="1">
            <a:spLocks/>
          </p:cNvSpPr>
          <p:nvPr/>
        </p:nvSpPr>
        <p:spPr>
          <a:xfrm>
            <a:off x="5380900" y="1757819"/>
            <a:ext cx="4130348" cy="7368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b="1" kern="400" spc="-300" dirty="0">
                <a:solidFill>
                  <a:schemeClr val="bg1"/>
                </a:solidFill>
                <a:latin typeface="Eras Bold ITC" panose="020B0907030504020204" pitchFamily="34" charset="0"/>
              </a:rPr>
              <a:t>/////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3060" y="232476"/>
            <a:ext cx="4266694" cy="639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980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522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93"/>
          <a:stretch>
            <a:fillRect/>
          </a:stretch>
        </p:blipFill>
        <p:spPr>
          <a:xfrm>
            <a:off x="4632544" y="2464905"/>
            <a:ext cx="4259665" cy="1940478"/>
          </a:xfrm>
          <a:custGeom>
            <a:avLst/>
            <a:gdLst>
              <a:gd name="connsiteX0" fmla="*/ 0 w 5852160"/>
              <a:gd name="connsiteY0" fmla="*/ 0 h 2951922"/>
              <a:gd name="connsiteX1" fmla="*/ 5852160 w 5852160"/>
              <a:gd name="connsiteY1" fmla="*/ 0 h 2951922"/>
              <a:gd name="connsiteX2" fmla="*/ 5852160 w 5852160"/>
              <a:gd name="connsiteY2" fmla="*/ 2951922 h 2951922"/>
              <a:gd name="connsiteX3" fmla="*/ 0 w 5852160"/>
              <a:gd name="connsiteY3" fmla="*/ 2951922 h 2951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52160" h="2951922">
                <a:moveTo>
                  <a:pt x="0" y="0"/>
                </a:moveTo>
                <a:lnTo>
                  <a:pt x="5852160" y="0"/>
                </a:lnTo>
                <a:lnTo>
                  <a:pt x="5852160" y="2951922"/>
                </a:lnTo>
                <a:lnTo>
                  <a:pt x="0" y="2951922"/>
                </a:lnTo>
                <a:close/>
              </a:path>
            </a:pathLst>
          </a:cu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02" r="21502" b="8107"/>
          <a:stretch>
            <a:fillRect/>
          </a:stretch>
        </p:blipFill>
        <p:spPr>
          <a:xfrm>
            <a:off x="222429" y="167519"/>
            <a:ext cx="4187687" cy="4219853"/>
          </a:xfrm>
          <a:custGeom>
            <a:avLst/>
            <a:gdLst>
              <a:gd name="connsiteX0" fmla="*/ 0 w 4187687"/>
              <a:gd name="connsiteY0" fmla="*/ 0 h 4219853"/>
              <a:gd name="connsiteX1" fmla="*/ 4187687 w 4187687"/>
              <a:gd name="connsiteY1" fmla="*/ 0 h 4219853"/>
              <a:gd name="connsiteX2" fmla="*/ 4187687 w 4187687"/>
              <a:gd name="connsiteY2" fmla="*/ 4219853 h 4219853"/>
              <a:gd name="connsiteX3" fmla="*/ 0 w 4187687"/>
              <a:gd name="connsiteY3" fmla="*/ 4219853 h 421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87687" h="4219853">
                <a:moveTo>
                  <a:pt x="0" y="0"/>
                </a:moveTo>
                <a:lnTo>
                  <a:pt x="4187687" y="0"/>
                </a:lnTo>
                <a:lnTo>
                  <a:pt x="4187687" y="4219853"/>
                </a:lnTo>
                <a:lnTo>
                  <a:pt x="0" y="4219853"/>
                </a:lnTo>
                <a:close/>
              </a:path>
            </a:pathLst>
          </a:cu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37"/>
          <a:stretch>
            <a:fillRect/>
          </a:stretch>
        </p:blipFill>
        <p:spPr>
          <a:xfrm>
            <a:off x="4632544" y="185531"/>
            <a:ext cx="4259665" cy="2093843"/>
          </a:xfrm>
          <a:custGeom>
            <a:avLst/>
            <a:gdLst>
              <a:gd name="connsiteX0" fmla="*/ 0 w 6758608"/>
              <a:gd name="connsiteY0" fmla="*/ 0 h 2824369"/>
              <a:gd name="connsiteX1" fmla="*/ 6758608 w 6758608"/>
              <a:gd name="connsiteY1" fmla="*/ 0 h 2824369"/>
              <a:gd name="connsiteX2" fmla="*/ 6758608 w 6758608"/>
              <a:gd name="connsiteY2" fmla="*/ 2824369 h 2824369"/>
              <a:gd name="connsiteX3" fmla="*/ 0 w 6758608"/>
              <a:gd name="connsiteY3" fmla="*/ 2824369 h 2824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58608" h="2824369">
                <a:moveTo>
                  <a:pt x="0" y="0"/>
                </a:moveTo>
                <a:lnTo>
                  <a:pt x="6758608" y="0"/>
                </a:lnTo>
                <a:lnTo>
                  <a:pt x="6758608" y="2824369"/>
                </a:lnTo>
                <a:lnTo>
                  <a:pt x="0" y="2824369"/>
                </a:lnTo>
                <a:close/>
              </a:path>
            </a:pathLst>
          </a:custGeom>
        </p:spPr>
      </p:pic>
      <p:sp>
        <p:nvSpPr>
          <p:cNvPr id="34" name="Oval 33"/>
          <p:cNvSpPr/>
          <p:nvPr/>
        </p:nvSpPr>
        <p:spPr>
          <a:xfrm>
            <a:off x="3661369" y="1546709"/>
            <a:ext cx="1497496" cy="1497496"/>
          </a:xfrm>
          <a:prstGeom prst="ellipse">
            <a:avLst/>
          </a:prstGeom>
          <a:solidFill>
            <a:srgbClr val="1522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Subtitle 35"/>
          <p:cNvSpPr>
            <a:spLocks noGrp="1"/>
          </p:cNvSpPr>
          <p:nvPr>
            <p:ph type="subTitle" idx="1"/>
          </p:nvPr>
        </p:nvSpPr>
        <p:spPr>
          <a:xfrm rot="20675882">
            <a:off x="2723011" y="1651451"/>
            <a:ext cx="3267117" cy="1155492"/>
          </a:xfrm>
        </p:spPr>
        <p:txBody>
          <a:bodyPr>
            <a:normAutofit/>
          </a:bodyPr>
          <a:lstStyle/>
          <a:p>
            <a:r>
              <a:rPr lang="en-US" sz="4800" dirty="0">
                <a:solidFill>
                  <a:srgbClr val="FDBB0C"/>
                </a:solidFill>
                <a:latin typeface="Back to Black Demo" pitchFamily="2" charset="0"/>
              </a:rPr>
              <a:t>New</a:t>
            </a:r>
          </a:p>
        </p:txBody>
      </p:sp>
      <p:sp>
        <p:nvSpPr>
          <p:cNvPr id="37" name="Subtitle 35"/>
          <p:cNvSpPr txBox="1">
            <a:spLocks/>
          </p:cNvSpPr>
          <p:nvPr/>
        </p:nvSpPr>
        <p:spPr>
          <a:xfrm rot="20675882">
            <a:off x="2902453" y="2244117"/>
            <a:ext cx="3267117" cy="1155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>
                <a:solidFill>
                  <a:srgbClr val="FDBB0C"/>
                </a:solidFill>
                <a:latin typeface="Back to Black Demo" pitchFamily="2" charset="0"/>
              </a:rPr>
              <a:t>Arrival</a:t>
            </a:r>
          </a:p>
        </p:txBody>
      </p:sp>
      <p:sp>
        <p:nvSpPr>
          <p:cNvPr id="38" name="Star: 4 Points 37"/>
          <p:cNvSpPr/>
          <p:nvPr/>
        </p:nvSpPr>
        <p:spPr>
          <a:xfrm>
            <a:off x="4665221" y="2029793"/>
            <a:ext cx="238539" cy="249581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tar: 4 Points 38"/>
          <p:cNvSpPr/>
          <p:nvPr/>
        </p:nvSpPr>
        <p:spPr>
          <a:xfrm>
            <a:off x="4937729" y="2080694"/>
            <a:ext cx="48676" cy="73072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Star: 4 Points 39"/>
          <p:cNvSpPr/>
          <p:nvPr/>
        </p:nvSpPr>
        <p:spPr>
          <a:xfrm>
            <a:off x="4988510" y="1773063"/>
            <a:ext cx="289914" cy="303334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Star: 4 Points 40"/>
          <p:cNvSpPr/>
          <p:nvPr/>
        </p:nvSpPr>
        <p:spPr>
          <a:xfrm>
            <a:off x="3701292" y="1831010"/>
            <a:ext cx="179040" cy="19462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tar: 4 Points 41"/>
          <p:cNvSpPr/>
          <p:nvPr/>
        </p:nvSpPr>
        <p:spPr>
          <a:xfrm>
            <a:off x="4393919" y="2807587"/>
            <a:ext cx="205599" cy="236618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Star: 4 Points 42"/>
          <p:cNvSpPr/>
          <p:nvPr/>
        </p:nvSpPr>
        <p:spPr>
          <a:xfrm>
            <a:off x="4626951" y="2784099"/>
            <a:ext cx="124576" cy="130343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Star: 4 Points 43"/>
          <p:cNvSpPr/>
          <p:nvPr/>
        </p:nvSpPr>
        <p:spPr>
          <a:xfrm>
            <a:off x="4087100" y="2784099"/>
            <a:ext cx="168784" cy="176597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Subtitle 35"/>
          <p:cNvSpPr txBox="1">
            <a:spLocks/>
          </p:cNvSpPr>
          <p:nvPr/>
        </p:nvSpPr>
        <p:spPr>
          <a:xfrm>
            <a:off x="898558" y="6040303"/>
            <a:ext cx="5250632" cy="587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spc="600" dirty="0" err="1">
                <a:solidFill>
                  <a:schemeClr val="bg1"/>
                </a:solidFill>
              </a:rPr>
              <a:t>Upto</a:t>
            </a:r>
            <a:r>
              <a:rPr lang="en-US" sz="3200" spc="600" dirty="0">
                <a:solidFill>
                  <a:schemeClr val="bg1"/>
                </a:solidFill>
              </a:rPr>
              <a:t> 50% Off</a:t>
            </a:r>
          </a:p>
        </p:txBody>
      </p:sp>
      <p:sp>
        <p:nvSpPr>
          <p:cNvPr id="18" name="Subtitle 35"/>
          <p:cNvSpPr txBox="1">
            <a:spLocks/>
          </p:cNvSpPr>
          <p:nvPr/>
        </p:nvSpPr>
        <p:spPr>
          <a:xfrm rot="21354137">
            <a:off x="-2135" y="4941555"/>
            <a:ext cx="9076291" cy="1557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0" spc="300" dirty="0">
                <a:solidFill>
                  <a:srgbClr val="FDBB0C"/>
                </a:solidFill>
                <a:latin typeface="Back to Black Demo" pitchFamily="2" charset="0"/>
              </a:rPr>
              <a:t>Cyber Monday</a:t>
            </a:r>
          </a:p>
        </p:txBody>
      </p:sp>
      <p:sp>
        <p:nvSpPr>
          <p:cNvPr id="4" name="Rectangle: Rounded Corners 3"/>
          <p:cNvSpPr/>
          <p:nvPr/>
        </p:nvSpPr>
        <p:spPr>
          <a:xfrm>
            <a:off x="6264346" y="6056865"/>
            <a:ext cx="2107096" cy="516834"/>
          </a:xfrm>
          <a:prstGeom prst="roundRect">
            <a:avLst>
              <a:gd name="adj" fmla="val 34616"/>
            </a:avLst>
          </a:prstGeom>
          <a:solidFill>
            <a:srgbClr val="C70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70E2F"/>
              </a:solidFill>
            </a:endParaRPr>
          </a:p>
        </p:txBody>
      </p:sp>
      <p:sp>
        <p:nvSpPr>
          <p:cNvPr id="20" name="Subtitle 35"/>
          <p:cNvSpPr txBox="1">
            <a:spLocks/>
          </p:cNvSpPr>
          <p:nvPr/>
        </p:nvSpPr>
        <p:spPr>
          <a:xfrm>
            <a:off x="4692578" y="6031749"/>
            <a:ext cx="5250632" cy="587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u="sng" dirty="0">
                <a:solidFill>
                  <a:schemeClr val="bg1"/>
                </a:solidFill>
              </a:rPr>
              <a:t>SHOP NOW</a:t>
            </a:r>
          </a:p>
        </p:txBody>
      </p:sp>
      <p:sp>
        <p:nvSpPr>
          <p:cNvPr id="21" name="Subtitle 35"/>
          <p:cNvSpPr txBox="1">
            <a:spLocks/>
          </p:cNvSpPr>
          <p:nvPr/>
        </p:nvSpPr>
        <p:spPr>
          <a:xfrm>
            <a:off x="3330607" y="6019253"/>
            <a:ext cx="5250632" cy="587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 dirty="0">
                <a:solidFill>
                  <a:srgbClr val="C70E2F"/>
                </a:solidFill>
                <a:latin typeface="Britannic Bold" panose="020B0903060703020204" pitchFamily="34" charset="0"/>
              </a:rPr>
              <a:t>&gt;</a:t>
            </a:r>
          </a:p>
        </p:txBody>
      </p:sp>
      <p:sp>
        <p:nvSpPr>
          <p:cNvPr id="22" name="Subtitle 35"/>
          <p:cNvSpPr txBox="1">
            <a:spLocks/>
          </p:cNvSpPr>
          <p:nvPr/>
        </p:nvSpPr>
        <p:spPr>
          <a:xfrm>
            <a:off x="6050432" y="6010350"/>
            <a:ext cx="5250632" cy="587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 dirty="0">
                <a:solidFill>
                  <a:srgbClr val="C70E2F"/>
                </a:solidFill>
                <a:latin typeface="Britannic Bold" panose="020B0903060703020204" pitchFamily="34" charset="0"/>
              </a:rPr>
              <a:t>&lt;</a:t>
            </a:r>
          </a:p>
        </p:txBody>
      </p:sp>
      <p:sp>
        <p:nvSpPr>
          <p:cNvPr id="23" name="Subtitle 35"/>
          <p:cNvSpPr txBox="1">
            <a:spLocks/>
          </p:cNvSpPr>
          <p:nvPr/>
        </p:nvSpPr>
        <p:spPr>
          <a:xfrm>
            <a:off x="-238515" y="4426433"/>
            <a:ext cx="5250632" cy="587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bg1"/>
                </a:solidFill>
                <a:latin typeface="Montserrat Alternates ExtraBold" panose="00000900000000000000" pitchFamily="50" charset="0"/>
              </a:rPr>
              <a:t>MEGA SALE ON 21st</a:t>
            </a:r>
          </a:p>
        </p:txBody>
      </p:sp>
      <p:sp>
        <p:nvSpPr>
          <p:cNvPr id="5" name="Arrow: Pentagon 4"/>
          <p:cNvSpPr/>
          <p:nvPr/>
        </p:nvSpPr>
        <p:spPr>
          <a:xfrm rot="5400000">
            <a:off x="-788399" y="1230510"/>
            <a:ext cx="2914442" cy="453422"/>
          </a:xfrm>
          <a:prstGeom prst="homePlate">
            <a:avLst/>
          </a:prstGeom>
          <a:solidFill>
            <a:srgbClr val="FDBB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ubtitle 35"/>
          <p:cNvSpPr txBox="1">
            <a:spLocks/>
          </p:cNvSpPr>
          <p:nvPr/>
        </p:nvSpPr>
        <p:spPr>
          <a:xfrm rot="16200000">
            <a:off x="-1885248" y="1052885"/>
            <a:ext cx="5250632" cy="587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300" dirty="0">
                <a:solidFill>
                  <a:srgbClr val="15224F"/>
                </a:solidFill>
                <a:latin typeface="Ubuntu" panose="020B0504030602030204" pitchFamily="34" charset="0"/>
              </a:rPr>
              <a:t>FREE SHIPPING</a:t>
            </a:r>
          </a:p>
        </p:txBody>
      </p:sp>
    </p:spTree>
    <p:extLst>
      <p:ext uri="{BB962C8B-B14F-4D97-AF65-F5344CB8AC3E}">
        <p14:creationId xmlns:p14="http://schemas.microsoft.com/office/powerpoint/2010/main" val="2049952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522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96765" y="1597517"/>
            <a:ext cx="8150469" cy="1655762"/>
          </a:xfrm>
        </p:spPr>
        <p:txBody>
          <a:bodyPr>
            <a:noAutofit/>
          </a:bodyPr>
          <a:lstStyle/>
          <a:p>
            <a:r>
              <a:rPr lang="en-US" sz="17000" spc="600" dirty="0">
                <a:solidFill>
                  <a:schemeClr val="bg1"/>
                </a:solidFill>
                <a:latin typeface="Montserrat Alternates ExtraBold" panose="00000900000000000000" pitchFamily="50" charset="0"/>
              </a:rPr>
              <a:t>CYBER</a:t>
            </a:r>
          </a:p>
        </p:txBody>
      </p:sp>
      <p:sp>
        <p:nvSpPr>
          <p:cNvPr id="6" name="Subtitle 4"/>
          <p:cNvSpPr txBox="1">
            <a:spLocks/>
          </p:cNvSpPr>
          <p:nvPr/>
        </p:nvSpPr>
        <p:spPr>
          <a:xfrm>
            <a:off x="287081" y="3528070"/>
            <a:ext cx="8424201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3000" spc="600" dirty="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MONDAY</a:t>
            </a:r>
          </a:p>
        </p:txBody>
      </p:sp>
      <p:sp>
        <p:nvSpPr>
          <p:cNvPr id="8" name="Subtitle 4"/>
          <p:cNvSpPr txBox="1">
            <a:spLocks/>
          </p:cNvSpPr>
          <p:nvPr/>
        </p:nvSpPr>
        <p:spPr>
          <a:xfrm rot="20755022">
            <a:off x="303514" y="5281179"/>
            <a:ext cx="3136841" cy="6322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spc="600" dirty="0" err="1">
                <a:solidFill>
                  <a:srgbClr val="C70E2F"/>
                </a:solidFill>
                <a:latin typeface="Back to Black Demo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upto</a:t>
            </a:r>
            <a:endParaRPr lang="en-US" sz="4800" spc="600" dirty="0">
              <a:solidFill>
                <a:srgbClr val="C70E2F"/>
              </a:solidFill>
              <a:latin typeface="Back to Black Demo" pitchFamily="2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9" name="Subtitle 4"/>
          <p:cNvSpPr txBox="1">
            <a:spLocks/>
          </p:cNvSpPr>
          <p:nvPr/>
        </p:nvSpPr>
        <p:spPr>
          <a:xfrm>
            <a:off x="2016494" y="4965054"/>
            <a:ext cx="3136841" cy="6322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500" spc="600" dirty="0">
                <a:solidFill>
                  <a:srgbClr val="FDBB0C"/>
                </a:solidFill>
                <a:latin typeface="Montserrat Alternates ExtraBold" panose="000009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30</a:t>
            </a:r>
          </a:p>
        </p:txBody>
      </p:sp>
      <p:sp>
        <p:nvSpPr>
          <p:cNvPr id="10" name="Subtitle 4"/>
          <p:cNvSpPr txBox="1">
            <a:spLocks/>
          </p:cNvSpPr>
          <p:nvPr/>
        </p:nvSpPr>
        <p:spPr>
          <a:xfrm>
            <a:off x="3227616" y="5220989"/>
            <a:ext cx="3136841" cy="6322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spc="600" dirty="0">
                <a:solidFill>
                  <a:srgbClr val="FDBB0C"/>
                </a:solidFill>
                <a:latin typeface="Montserrat Alternates ExtraBold" panose="000009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%</a:t>
            </a:r>
          </a:p>
        </p:txBody>
      </p:sp>
      <p:sp>
        <p:nvSpPr>
          <p:cNvPr id="12" name="Subtitle 4"/>
          <p:cNvSpPr txBox="1">
            <a:spLocks/>
          </p:cNvSpPr>
          <p:nvPr/>
        </p:nvSpPr>
        <p:spPr>
          <a:xfrm>
            <a:off x="3584914" y="5651728"/>
            <a:ext cx="3136841" cy="6322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spc="600" dirty="0">
                <a:solidFill>
                  <a:srgbClr val="FDBB0C"/>
                </a:solidFill>
                <a:latin typeface="Montserrat Alternates ExtraBold" panose="000009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OFF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547446" y="279546"/>
            <a:ext cx="4600136" cy="7895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ubtitle 4"/>
          <p:cNvSpPr txBox="1">
            <a:spLocks/>
          </p:cNvSpPr>
          <p:nvPr/>
        </p:nvSpPr>
        <p:spPr>
          <a:xfrm>
            <a:off x="387970" y="293213"/>
            <a:ext cx="7156938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1000" dirty="0">
                <a:solidFill>
                  <a:schemeClr val="bg1"/>
                </a:solidFill>
                <a:latin typeface="Ubuntu" panose="020B0504030602030204" pitchFamily="34" charset="0"/>
                <a:ea typeface="Lato Thin" panose="020F0502020204030203" pitchFamily="34" charset="0"/>
                <a:cs typeface="Lato Thin" panose="020F0502020204030203" pitchFamily="34" charset="0"/>
              </a:rPr>
              <a:t>THE WHITE SHOP</a:t>
            </a:r>
          </a:p>
        </p:txBody>
      </p:sp>
      <p:sp>
        <p:nvSpPr>
          <p:cNvPr id="16" name="Subtitle 4"/>
          <p:cNvSpPr txBox="1">
            <a:spLocks/>
          </p:cNvSpPr>
          <p:nvPr/>
        </p:nvSpPr>
        <p:spPr>
          <a:xfrm>
            <a:off x="273732" y="662935"/>
            <a:ext cx="7156938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1000" dirty="0">
                <a:solidFill>
                  <a:schemeClr val="bg1"/>
                </a:solidFill>
                <a:latin typeface="Ubuntu" panose="020B0504030602030204" pitchFamily="34" charset="0"/>
                <a:ea typeface="Lato Thin" panose="020F0502020204030203" pitchFamily="34" charset="0"/>
                <a:cs typeface="Lato Thin" panose="020F0502020204030203" pitchFamily="34" charset="0"/>
              </a:rPr>
              <a:t>AUSTRALIA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550" y="662935"/>
            <a:ext cx="3927245" cy="5884430"/>
          </a:xfrm>
          <a:prstGeom prst="rect">
            <a:avLst/>
          </a:prstGeom>
        </p:spPr>
      </p:pic>
      <p:sp>
        <p:nvSpPr>
          <p:cNvPr id="7" name="Subtitle 4"/>
          <p:cNvSpPr txBox="1">
            <a:spLocks/>
          </p:cNvSpPr>
          <p:nvPr/>
        </p:nvSpPr>
        <p:spPr>
          <a:xfrm>
            <a:off x="243249" y="1284308"/>
            <a:ext cx="7156938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spc="600" dirty="0">
                <a:solidFill>
                  <a:srgbClr val="C70E2F"/>
                </a:solidFill>
                <a:latin typeface="Back to Black Demo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New Arrival on</a:t>
            </a:r>
          </a:p>
        </p:txBody>
      </p:sp>
    </p:spTree>
    <p:extLst>
      <p:ext uri="{BB962C8B-B14F-4D97-AF65-F5344CB8AC3E}">
        <p14:creationId xmlns:p14="http://schemas.microsoft.com/office/powerpoint/2010/main" val="1047190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522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ubtitle 4"/>
          <p:cNvSpPr txBox="1">
            <a:spLocks/>
          </p:cNvSpPr>
          <p:nvPr/>
        </p:nvSpPr>
        <p:spPr>
          <a:xfrm>
            <a:off x="496765" y="1611585"/>
            <a:ext cx="8150469" cy="165576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7000" spc="600" dirty="0">
                <a:solidFill>
                  <a:schemeClr val="bg1"/>
                </a:solidFill>
                <a:latin typeface="Montserrat Alternates ExtraBold" panose="00000900000000000000" pitchFamily="50" charset="0"/>
              </a:rPr>
              <a:t>CYBER</a:t>
            </a:r>
          </a:p>
        </p:txBody>
      </p:sp>
      <p:sp>
        <p:nvSpPr>
          <p:cNvPr id="7" name="Subtitle 4"/>
          <p:cNvSpPr txBox="1">
            <a:spLocks/>
          </p:cNvSpPr>
          <p:nvPr/>
        </p:nvSpPr>
        <p:spPr>
          <a:xfrm>
            <a:off x="157756" y="3540530"/>
            <a:ext cx="8630155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3000" spc="600" dirty="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MONDAY</a:t>
            </a:r>
          </a:p>
        </p:txBody>
      </p:sp>
      <p:sp>
        <p:nvSpPr>
          <p:cNvPr id="8" name="Subtitle 4"/>
          <p:cNvSpPr txBox="1">
            <a:spLocks/>
          </p:cNvSpPr>
          <p:nvPr/>
        </p:nvSpPr>
        <p:spPr>
          <a:xfrm>
            <a:off x="356088" y="1069566"/>
            <a:ext cx="7156938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200" dirty="0">
                <a:solidFill>
                  <a:srgbClr val="C70E2F"/>
                </a:solidFill>
                <a:latin typeface="Back to Black Demo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Early Reveal</a:t>
            </a:r>
          </a:p>
        </p:txBody>
      </p:sp>
      <p:sp>
        <p:nvSpPr>
          <p:cNvPr id="9" name="Rectangle: Top Corners Snipped 8"/>
          <p:cNvSpPr/>
          <p:nvPr/>
        </p:nvSpPr>
        <p:spPr>
          <a:xfrm rot="4182065">
            <a:off x="4050758" y="4440055"/>
            <a:ext cx="1042481" cy="2020522"/>
          </a:xfrm>
          <a:prstGeom prst="snip2SameRect">
            <a:avLst/>
          </a:prstGeom>
          <a:solidFill>
            <a:srgbClr val="FDBB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ubtitle 4"/>
          <p:cNvSpPr txBox="1">
            <a:spLocks/>
          </p:cNvSpPr>
          <p:nvPr/>
        </p:nvSpPr>
        <p:spPr>
          <a:xfrm rot="20417238">
            <a:off x="1034929" y="5114162"/>
            <a:ext cx="7156938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>
                <a:solidFill>
                  <a:srgbClr val="15224F"/>
                </a:solidFill>
                <a:latin typeface="Back to Black Demo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Deals</a:t>
            </a:r>
          </a:p>
        </p:txBody>
      </p:sp>
      <p:sp>
        <p:nvSpPr>
          <p:cNvPr id="13" name="Oval 12"/>
          <p:cNvSpPr/>
          <p:nvPr/>
        </p:nvSpPr>
        <p:spPr>
          <a:xfrm>
            <a:off x="5288124" y="5085301"/>
            <a:ext cx="196947" cy="196947"/>
          </a:xfrm>
          <a:prstGeom prst="ellipse">
            <a:avLst/>
          </a:prstGeom>
          <a:solidFill>
            <a:srgbClr val="15224F"/>
          </a:solidFill>
          <a:ln>
            <a:solidFill>
              <a:srgbClr val="5F59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/>
          <p:cNvSpPr/>
          <p:nvPr/>
        </p:nvSpPr>
        <p:spPr>
          <a:xfrm>
            <a:off x="5462819" y="4996449"/>
            <a:ext cx="500431" cy="149344"/>
          </a:xfrm>
          <a:custGeom>
            <a:avLst/>
            <a:gdLst>
              <a:gd name="connsiteX0" fmla="*/ 0 w 500431"/>
              <a:gd name="connsiteY0" fmla="*/ 149344 h 149344"/>
              <a:gd name="connsiteX1" fmla="*/ 18341 w 500431"/>
              <a:gd name="connsiteY1" fmla="*/ 120523 h 149344"/>
              <a:gd name="connsiteX2" fmla="*/ 34061 w 500431"/>
              <a:gd name="connsiteY2" fmla="*/ 110043 h 149344"/>
              <a:gd name="connsiteX3" fmla="*/ 47162 w 500431"/>
              <a:gd name="connsiteY3" fmla="*/ 99562 h 149344"/>
              <a:gd name="connsiteX4" fmla="*/ 78602 w 500431"/>
              <a:gd name="connsiteY4" fmla="*/ 83842 h 149344"/>
              <a:gd name="connsiteX5" fmla="*/ 138864 w 500431"/>
              <a:gd name="connsiteY5" fmla="*/ 60262 h 149344"/>
              <a:gd name="connsiteX6" fmla="*/ 154584 w 500431"/>
              <a:gd name="connsiteY6" fmla="*/ 57642 h 149344"/>
              <a:gd name="connsiteX7" fmla="*/ 165064 w 500431"/>
              <a:gd name="connsiteY7" fmla="*/ 55021 h 149344"/>
              <a:gd name="connsiteX8" fmla="*/ 199125 w 500431"/>
              <a:gd name="connsiteY8" fmla="*/ 57642 h 149344"/>
              <a:gd name="connsiteX9" fmla="*/ 206985 w 500431"/>
              <a:gd name="connsiteY9" fmla="*/ 65502 h 149344"/>
              <a:gd name="connsiteX10" fmla="*/ 214845 w 500431"/>
              <a:gd name="connsiteY10" fmla="*/ 70742 h 149344"/>
              <a:gd name="connsiteX11" fmla="*/ 233186 w 500431"/>
              <a:gd name="connsiteY11" fmla="*/ 73362 h 149344"/>
              <a:gd name="connsiteX12" fmla="*/ 280347 w 500431"/>
              <a:gd name="connsiteY12" fmla="*/ 75982 h 149344"/>
              <a:gd name="connsiteX13" fmla="*/ 288207 w 500431"/>
              <a:gd name="connsiteY13" fmla="*/ 73362 h 149344"/>
              <a:gd name="connsiteX14" fmla="*/ 293447 w 500431"/>
              <a:gd name="connsiteY14" fmla="*/ 65502 h 149344"/>
              <a:gd name="connsiteX15" fmla="*/ 309167 w 500431"/>
              <a:gd name="connsiteY15" fmla="*/ 60262 h 149344"/>
              <a:gd name="connsiteX16" fmla="*/ 314407 w 500431"/>
              <a:gd name="connsiteY16" fmla="*/ 55021 h 149344"/>
              <a:gd name="connsiteX17" fmla="*/ 322268 w 500431"/>
              <a:gd name="connsiteY17" fmla="*/ 52401 h 149344"/>
              <a:gd name="connsiteX18" fmla="*/ 327508 w 500431"/>
              <a:gd name="connsiteY18" fmla="*/ 41921 h 149344"/>
              <a:gd name="connsiteX19" fmla="*/ 335368 w 500431"/>
              <a:gd name="connsiteY19" fmla="*/ 36681 h 149344"/>
              <a:gd name="connsiteX20" fmla="*/ 358948 w 500431"/>
              <a:gd name="connsiteY20" fmla="*/ 18341 h 149344"/>
              <a:gd name="connsiteX21" fmla="*/ 385149 w 500431"/>
              <a:gd name="connsiteY21" fmla="*/ 7860 h 149344"/>
              <a:gd name="connsiteX22" fmla="*/ 411349 w 500431"/>
              <a:gd name="connsiteY22" fmla="*/ 2620 h 149344"/>
              <a:gd name="connsiteX23" fmla="*/ 427070 w 500431"/>
              <a:gd name="connsiteY23" fmla="*/ 0 h 149344"/>
              <a:gd name="connsiteX24" fmla="*/ 442790 w 500431"/>
              <a:gd name="connsiteY24" fmla="*/ 2620 h 149344"/>
              <a:gd name="connsiteX25" fmla="*/ 458511 w 500431"/>
              <a:gd name="connsiteY25" fmla="*/ 15721 h 149344"/>
              <a:gd name="connsiteX26" fmla="*/ 466371 w 500431"/>
              <a:gd name="connsiteY26" fmla="*/ 20961 h 149344"/>
              <a:gd name="connsiteX27" fmla="*/ 500431 w 500431"/>
              <a:gd name="connsiteY27" fmla="*/ 15721 h 149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00431" h="149344">
                <a:moveTo>
                  <a:pt x="0" y="149344"/>
                </a:moveTo>
                <a:cubicBezTo>
                  <a:pt x="5648" y="138050"/>
                  <a:pt x="8701" y="129199"/>
                  <a:pt x="18341" y="120523"/>
                </a:cubicBezTo>
                <a:cubicBezTo>
                  <a:pt x="23022" y="116310"/>
                  <a:pt x="28968" y="113747"/>
                  <a:pt x="34061" y="110043"/>
                </a:cubicBezTo>
                <a:cubicBezTo>
                  <a:pt x="38584" y="106754"/>
                  <a:pt x="42342" y="102398"/>
                  <a:pt x="47162" y="99562"/>
                </a:cubicBezTo>
                <a:cubicBezTo>
                  <a:pt x="57261" y="93621"/>
                  <a:pt x="67832" y="88457"/>
                  <a:pt x="78602" y="83842"/>
                </a:cubicBezTo>
                <a:cubicBezTo>
                  <a:pt x="98968" y="75114"/>
                  <a:pt x="117568" y="65941"/>
                  <a:pt x="138864" y="60262"/>
                </a:cubicBezTo>
                <a:cubicBezTo>
                  <a:pt x="143997" y="58893"/>
                  <a:pt x="149375" y="58684"/>
                  <a:pt x="154584" y="57642"/>
                </a:cubicBezTo>
                <a:cubicBezTo>
                  <a:pt x="158115" y="56936"/>
                  <a:pt x="161571" y="55895"/>
                  <a:pt x="165064" y="55021"/>
                </a:cubicBezTo>
                <a:cubicBezTo>
                  <a:pt x="176418" y="55895"/>
                  <a:pt x="188078" y="54880"/>
                  <a:pt x="199125" y="57642"/>
                </a:cubicBezTo>
                <a:cubicBezTo>
                  <a:pt x="202720" y="58541"/>
                  <a:pt x="204139" y="63130"/>
                  <a:pt x="206985" y="65502"/>
                </a:cubicBezTo>
                <a:cubicBezTo>
                  <a:pt x="209404" y="67518"/>
                  <a:pt x="211829" y="69837"/>
                  <a:pt x="214845" y="70742"/>
                </a:cubicBezTo>
                <a:cubicBezTo>
                  <a:pt x="220760" y="72517"/>
                  <a:pt x="227072" y="72489"/>
                  <a:pt x="233186" y="73362"/>
                </a:cubicBezTo>
                <a:cubicBezTo>
                  <a:pt x="258883" y="81928"/>
                  <a:pt x="243402" y="79061"/>
                  <a:pt x="280347" y="75982"/>
                </a:cubicBezTo>
                <a:cubicBezTo>
                  <a:pt x="282967" y="75109"/>
                  <a:pt x="286050" y="75087"/>
                  <a:pt x="288207" y="73362"/>
                </a:cubicBezTo>
                <a:cubicBezTo>
                  <a:pt x="290666" y="71395"/>
                  <a:pt x="290777" y="67171"/>
                  <a:pt x="293447" y="65502"/>
                </a:cubicBezTo>
                <a:cubicBezTo>
                  <a:pt x="298131" y="62575"/>
                  <a:pt x="309167" y="60262"/>
                  <a:pt x="309167" y="60262"/>
                </a:cubicBezTo>
                <a:cubicBezTo>
                  <a:pt x="310914" y="58515"/>
                  <a:pt x="312289" y="56292"/>
                  <a:pt x="314407" y="55021"/>
                </a:cubicBezTo>
                <a:cubicBezTo>
                  <a:pt x="316775" y="53600"/>
                  <a:pt x="320315" y="54354"/>
                  <a:pt x="322268" y="52401"/>
                </a:cubicBezTo>
                <a:cubicBezTo>
                  <a:pt x="325030" y="49639"/>
                  <a:pt x="325008" y="44921"/>
                  <a:pt x="327508" y="41921"/>
                </a:cubicBezTo>
                <a:cubicBezTo>
                  <a:pt x="329524" y="39502"/>
                  <a:pt x="333015" y="38773"/>
                  <a:pt x="335368" y="36681"/>
                </a:cubicBezTo>
                <a:cubicBezTo>
                  <a:pt x="356575" y="17830"/>
                  <a:pt x="342741" y="23743"/>
                  <a:pt x="358948" y="18341"/>
                </a:cubicBezTo>
                <a:cubicBezTo>
                  <a:pt x="368430" y="4118"/>
                  <a:pt x="360311" y="12000"/>
                  <a:pt x="385149" y="7860"/>
                </a:cubicBezTo>
                <a:cubicBezTo>
                  <a:pt x="393934" y="6396"/>
                  <a:pt x="402564" y="4084"/>
                  <a:pt x="411349" y="2620"/>
                </a:cubicBezTo>
                <a:lnTo>
                  <a:pt x="427070" y="0"/>
                </a:lnTo>
                <a:cubicBezTo>
                  <a:pt x="432310" y="873"/>
                  <a:pt x="437750" y="940"/>
                  <a:pt x="442790" y="2620"/>
                </a:cubicBezTo>
                <a:cubicBezTo>
                  <a:pt x="449295" y="4788"/>
                  <a:pt x="453647" y="11667"/>
                  <a:pt x="458511" y="15721"/>
                </a:cubicBezTo>
                <a:cubicBezTo>
                  <a:pt x="460930" y="17737"/>
                  <a:pt x="463751" y="19214"/>
                  <a:pt x="466371" y="20961"/>
                </a:cubicBezTo>
                <a:cubicBezTo>
                  <a:pt x="497136" y="18164"/>
                  <a:pt x="486563" y="22655"/>
                  <a:pt x="500431" y="15721"/>
                </a:cubicBezTo>
              </a:path>
            </a:pathLst>
          </a:custGeom>
          <a:noFill/>
          <a:ln>
            <a:solidFill>
              <a:srgbClr val="5F59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/>
          <p:cNvSpPr/>
          <p:nvPr/>
        </p:nvSpPr>
        <p:spPr>
          <a:xfrm>
            <a:off x="5549281" y="4938808"/>
            <a:ext cx="290951" cy="241045"/>
          </a:xfrm>
          <a:custGeom>
            <a:avLst/>
            <a:gdLst>
              <a:gd name="connsiteX0" fmla="*/ 0 w 290951"/>
              <a:gd name="connsiteY0" fmla="*/ 241045 h 241045"/>
              <a:gd name="connsiteX1" fmla="*/ 20961 w 290951"/>
              <a:gd name="connsiteY1" fmla="*/ 225325 h 241045"/>
              <a:gd name="connsiteX2" fmla="*/ 41921 w 290951"/>
              <a:gd name="connsiteY2" fmla="*/ 214845 h 241045"/>
              <a:gd name="connsiteX3" fmla="*/ 52402 w 290951"/>
              <a:gd name="connsiteY3" fmla="*/ 212225 h 241045"/>
              <a:gd name="connsiteX4" fmla="*/ 70742 w 290951"/>
              <a:gd name="connsiteY4" fmla="*/ 206985 h 241045"/>
              <a:gd name="connsiteX5" fmla="*/ 78602 w 290951"/>
              <a:gd name="connsiteY5" fmla="*/ 201744 h 241045"/>
              <a:gd name="connsiteX6" fmla="*/ 128383 w 290951"/>
              <a:gd name="connsiteY6" fmla="*/ 196504 h 241045"/>
              <a:gd name="connsiteX7" fmla="*/ 172924 w 290951"/>
              <a:gd name="connsiteY7" fmla="*/ 191264 h 241045"/>
              <a:gd name="connsiteX8" fmla="*/ 204365 w 290951"/>
              <a:gd name="connsiteY8" fmla="*/ 188644 h 241045"/>
              <a:gd name="connsiteX9" fmla="*/ 217465 w 290951"/>
              <a:gd name="connsiteY9" fmla="*/ 186024 h 241045"/>
              <a:gd name="connsiteX10" fmla="*/ 225325 w 290951"/>
              <a:gd name="connsiteY10" fmla="*/ 178164 h 241045"/>
              <a:gd name="connsiteX11" fmla="*/ 233185 w 290951"/>
              <a:gd name="connsiteY11" fmla="*/ 172924 h 241045"/>
              <a:gd name="connsiteX12" fmla="*/ 246286 w 290951"/>
              <a:gd name="connsiteY12" fmla="*/ 157203 h 241045"/>
              <a:gd name="connsiteX13" fmla="*/ 259386 w 290951"/>
              <a:gd name="connsiteY13" fmla="*/ 141483 h 241045"/>
              <a:gd name="connsiteX14" fmla="*/ 269866 w 290951"/>
              <a:gd name="connsiteY14" fmla="*/ 128383 h 241045"/>
              <a:gd name="connsiteX15" fmla="*/ 272486 w 290951"/>
              <a:gd name="connsiteY15" fmla="*/ 120523 h 241045"/>
              <a:gd name="connsiteX16" fmla="*/ 282967 w 290951"/>
              <a:gd name="connsiteY16" fmla="*/ 104802 h 241045"/>
              <a:gd name="connsiteX17" fmla="*/ 290827 w 290951"/>
              <a:gd name="connsiteY17" fmla="*/ 75982 h 241045"/>
              <a:gd name="connsiteX18" fmla="*/ 288207 w 290951"/>
              <a:gd name="connsiteY18" fmla="*/ 26201 h 241045"/>
              <a:gd name="connsiteX19" fmla="*/ 285587 w 290951"/>
              <a:gd name="connsiteY19" fmla="*/ 15720 h 241045"/>
              <a:gd name="connsiteX20" fmla="*/ 282967 w 290951"/>
              <a:gd name="connsiteY20" fmla="*/ 2620 h 241045"/>
              <a:gd name="connsiteX21" fmla="*/ 275106 w 290951"/>
              <a:gd name="connsiteY21" fmla="*/ 0 h 241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90951" h="241045">
                <a:moveTo>
                  <a:pt x="0" y="241045"/>
                </a:moveTo>
                <a:cubicBezTo>
                  <a:pt x="4975" y="237065"/>
                  <a:pt x="14408" y="228899"/>
                  <a:pt x="20961" y="225325"/>
                </a:cubicBezTo>
                <a:cubicBezTo>
                  <a:pt x="27819" y="221585"/>
                  <a:pt x="34343" y="216739"/>
                  <a:pt x="41921" y="214845"/>
                </a:cubicBezTo>
                <a:cubicBezTo>
                  <a:pt x="45415" y="213972"/>
                  <a:pt x="48939" y="213214"/>
                  <a:pt x="52402" y="212225"/>
                </a:cubicBezTo>
                <a:cubicBezTo>
                  <a:pt x="78724" y="204705"/>
                  <a:pt x="37965" y="215179"/>
                  <a:pt x="70742" y="206985"/>
                </a:cubicBezTo>
                <a:cubicBezTo>
                  <a:pt x="73362" y="205238"/>
                  <a:pt x="75785" y="203152"/>
                  <a:pt x="78602" y="201744"/>
                </a:cubicBezTo>
                <a:cubicBezTo>
                  <a:pt x="91688" y="195200"/>
                  <a:pt x="124547" y="196744"/>
                  <a:pt x="128383" y="196504"/>
                </a:cubicBezTo>
                <a:cubicBezTo>
                  <a:pt x="148062" y="189944"/>
                  <a:pt x="132643" y="194362"/>
                  <a:pt x="172924" y="191264"/>
                </a:cubicBezTo>
                <a:lnTo>
                  <a:pt x="204365" y="188644"/>
                </a:lnTo>
                <a:cubicBezTo>
                  <a:pt x="208732" y="187771"/>
                  <a:pt x="213482" y="188016"/>
                  <a:pt x="217465" y="186024"/>
                </a:cubicBezTo>
                <a:cubicBezTo>
                  <a:pt x="220779" y="184367"/>
                  <a:pt x="222479" y="180536"/>
                  <a:pt x="225325" y="178164"/>
                </a:cubicBezTo>
                <a:cubicBezTo>
                  <a:pt x="227744" y="176148"/>
                  <a:pt x="230565" y="174671"/>
                  <a:pt x="233185" y="172924"/>
                </a:cubicBezTo>
                <a:cubicBezTo>
                  <a:pt x="246202" y="153403"/>
                  <a:pt x="229469" y="177385"/>
                  <a:pt x="246286" y="157203"/>
                </a:cubicBezTo>
                <a:cubicBezTo>
                  <a:pt x="264517" y="135324"/>
                  <a:pt x="236431" y="164438"/>
                  <a:pt x="259386" y="141483"/>
                </a:cubicBezTo>
                <a:cubicBezTo>
                  <a:pt x="265971" y="121727"/>
                  <a:pt x="256322" y="145313"/>
                  <a:pt x="269866" y="128383"/>
                </a:cubicBezTo>
                <a:cubicBezTo>
                  <a:pt x="271591" y="126226"/>
                  <a:pt x="271145" y="122937"/>
                  <a:pt x="272486" y="120523"/>
                </a:cubicBezTo>
                <a:cubicBezTo>
                  <a:pt x="275545" y="115017"/>
                  <a:pt x="282967" y="104802"/>
                  <a:pt x="282967" y="104802"/>
                </a:cubicBezTo>
                <a:cubicBezTo>
                  <a:pt x="285692" y="96626"/>
                  <a:pt x="290581" y="82631"/>
                  <a:pt x="290827" y="75982"/>
                </a:cubicBezTo>
                <a:cubicBezTo>
                  <a:pt x="291442" y="59377"/>
                  <a:pt x="289646" y="42755"/>
                  <a:pt x="288207" y="26201"/>
                </a:cubicBezTo>
                <a:cubicBezTo>
                  <a:pt x="287895" y="22613"/>
                  <a:pt x="286368" y="19235"/>
                  <a:pt x="285587" y="15720"/>
                </a:cubicBezTo>
                <a:cubicBezTo>
                  <a:pt x="284621" y="11373"/>
                  <a:pt x="285437" y="6325"/>
                  <a:pt x="282967" y="2620"/>
                </a:cubicBezTo>
                <a:cubicBezTo>
                  <a:pt x="281435" y="322"/>
                  <a:pt x="275106" y="0"/>
                  <a:pt x="275106" y="0"/>
                </a:cubicBezTo>
              </a:path>
            </a:pathLst>
          </a:custGeom>
          <a:noFill/>
          <a:ln>
            <a:solidFill>
              <a:srgbClr val="5F59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ubtitle 35"/>
          <p:cNvSpPr txBox="1">
            <a:spLocks/>
          </p:cNvSpPr>
          <p:nvPr/>
        </p:nvSpPr>
        <p:spPr>
          <a:xfrm>
            <a:off x="7761450" y="6066084"/>
            <a:ext cx="1026461" cy="2935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b="1" dirty="0">
                <a:solidFill>
                  <a:srgbClr val="C70E2F"/>
                </a:solidFill>
                <a:latin typeface="Britannic Bold" panose="020B0903060703020204" pitchFamily="34" charset="0"/>
              </a:rPr>
              <a:t>&gt;</a:t>
            </a:r>
          </a:p>
        </p:txBody>
      </p:sp>
      <p:sp>
        <p:nvSpPr>
          <p:cNvPr id="18" name="Subtitle 35"/>
          <p:cNvSpPr txBox="1">
            <a:spLocks/>
          </p:cNvSpPr>
          <p:nvPr/>
        </p:nvSpPr>
        <p:spPr>
          <a:xfrm>
            <a:off x="7405401" y="6072327"/>
            <a:ext cx="1026461" cy="2935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b="1" dirty="0">
                <a:solidFill>
                  <a:srgbClr val="C70E2F"/>
                </a:solidFill>
                <a:latin typeface="Britannic Bold" panose="020B0903060703020204" pitchFamily="34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628672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522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ubtitle 4"/>
          <p:cNvSpPr txBox="1">
            <a:spLocks/>
          </p:cNvSpPr>
          <p:nvPr/>
        </p:nvSpPr>
        <p:spPr>
          <a:xfrm>
            <a:off x="489856" y="615543"/>
            <a:ext cx="4065814" cy="129490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8000" dirty="0">
                <a:solidFill>
                  <a:schemeClr val="bg1"/>
                </a:solidFill>
                <a:latin typeface="Montserrat Alternates ExtraBold" panose="00000900000000000000" pitchFamily="50" charset="0"/>
              </a:rPr>
              <a:t>CYBER</a:t>
            </a:r>
          </a:p>
        </p:txBody>
      </p:sp>
      <p:sp>
        <p:nvSpPr>
          <p:cNvPr id="5" name="Subtitle 4"/>
          <p:cNvSpPr txBox="1">
            <a:spLocks/>
          </p:cNvSpPr>
          <p:nvPr/>
        </p:nvSpPr>
        <p:spPr>
          <a:xfrm>
            <a:off x="5850392" y="1692448"/>
            <a:ext cx="3163658" cy="48000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err="1">
                <a:solidFill>
                  <a:schemeClr val="bg1"/>
                </a:solidFill>
                <a:latin typeface="Aller" panose="02000503030000020004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Upto</a:t>
            </a:r>
            <a:r>
              <a:rPr lang="en-US" dirty="0">
                <a:solidFill>
                  <a:schemeClr val="bg1"/>
                </a:solidFill>
                <a:latin typeface="Aller" panose="02000503030000020004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 </a:t>
            </a:r>
            <a:r>
              <a:rPr lang="en-US" sz="3600" dirty="0">
                <a:solidFill>
                  <a:schemeClr val="bg1"/>
                </a:solidFill>
                <a:latin typeface="Aller" panose="02000503030000020004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70% </a:t>
            </a:r>
            <a:r>
              <a:rPr lang="en-US" dirty="0">
                <a:solidFill>
                  <a:schemeClr val="bg1"/>
                </a:solidFill>
                <a:latin typeface="Aller" panose="02000503030000020004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off </a:t>
            </a:r>
          </a:p>
        </p:txBody>
      </p:sp>
      <p:sp>
        <p:nvSpPr>
          <p:cNvPr id="7" name="Subtitle 4"/>
          <p:cNvSpPr txBox="1">
            <a:spLocks/>
          </p:cNvSpPr>
          <p:nvPr/>
        </p:nvSpPr>
        <p:spPr>
          <a:xfrm rot="21280591">
            <a:off x="4349719" y="650922"/>
            <a:ext cx="4027773" cy="87060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500" dirty="0">
                <a:solidFill>
                  <a:srgbClr val="FDBB0C"/>
                </a:solidFill>
                <a:latin typeface="Back to Black Demo" pitchFamily="2" charset="0"/>
                <a:ea typeface="Lato Medium" panose="020F0502020204030203" pitchFamily="34" charset="0"/>
                <a:cs typeface="Lato Medium" panose="020F0502020204030203" pitchFamily="34" charset="0"/>
              </a:rPr>
              <a:t>Deals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615543"/>
            <a:ext cx="7298871" cy="0"/>
          </a:xfrm>
          <a:prstGeom prst="line">
            <a:avLst/>
          </a:prstGeom>
          <a:ln>
            <a:solidFill>
              <a:srgbClr val="C70E2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 flipV="1">
            <a:off x="0" y="2262108"/>
            <a:ext cx="4318018" cy="500"/>
          </a:xfrm>
          <a:prstGeom prst="line">
            <a:avLst/>
          </a:prstGeom>
          <a:ln>
            <a:solidFill>
              <a:srgbClr val="C70E2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5720443" y="2262108"/>
            <a:ext cx="3423557" cy="840"/>
          </a:xfrm>
          <a:prstGeom prst="line">
            <a:avLst/>
          </a:prstGeom>
          <a:ln>
            <a:solidFill>
              <a:srgbClr val="C70E2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7850821" y="615543"/>
            <a:ext cx="1293179" cy="0"/>
          </a:xfrm>
          <a:prstGeom prst="line">
            <a:avLst/>
          </a:prstGeom>
          <a:ln>
            <a:solidFill>
              <a:srgbClr val="C70E2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Subtitle 4"/>
          <p:cNvSpPr txBox="1">
            <a:spLocks/>
          </p:cNvSpPr>
          <p:nvPr/>
        </p:nvSpPr>
        <p:spPr>
          <a:xfrm>
            <a:off x="506186" y="1525000"/>
            <a:ext cx="4065814" cy="129490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5400" spc="600" dirty="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MONDAY</a:t>
            </a:r>
          </a:p>
        </p:txBody>
      </p:sp>
      <p:sp>
        <p:nvSpPr>
          <p:cNvPr id="20" name="Subtitle 4"/>
          <p:cNvSpPr txBox="1">
            <a:spLocks/>
          </p:cNvSpPr>
          <p:nvPr/>
        </p:nvSpPr>
        <p:spPr>
          <a:xfrm>
            <a:off x="506235" y="2596588"/>
            <a:ext cx="8131530" cy="54035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spc="300" dirty="0">
                <a:solidFill>
                  <a:schemeClr val="bg1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BUY ONLINE STARTING THURSDAY</a:t>
            </a:r>
          </a:p>
        </p:txBody>
      </p:sp>
      <p:sp>
        <p:nvSpPr>
          <p:cNvPr id="21" name="Subtitle 4"/>
          <p:cNvSpPr txBox="1">
            <a:spLocks/>
          </p:cNvSpPr>
          <p:nvPr/>
        </p:nvSpPr>
        <p:spPr>
          <a:xfrm>
            <a:off x="506234" y="3013480"/>
            <a:ext cx="9017594" cy="54035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500" spc="600" dirty="0">
                <a:solidFill>
                  <a:srgbClr val="C70E2F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DOORS OPEN FRIDAY , 6 am.</a:t>
            </a:r>
          </a:p>
        </p:txBody>
      </p:sp>
      <p:sp>
        <p:nvSpPr>
          <p:cNvPr id="22" name="Oval 21"/>
          <p:cNvSpPr/>
          <p:nvPr/>
        </p:nvSpPr>
        <p:spPr>
          <a:xfrm>
            <a:off x="872736" y="3570431"/>
            <a:ext cx="2893331" cy="2893331"/>
          </a:xfrm>
          <a:prstGeom prst="ellipse">
            <a:avLst/>
          </a:prstGeom>
          <a:solidFill>
            <a:srgbClr val="FDBB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17" y="3747410"/>
            <a:ext cx="3263503" cy="2472861"/>
          </a:xfrm>
          <a:prstGeom prst="rect">
            <a:avLst/>
          </a:prstGeom>
        </p:spPr>
      </p:pic>
      <p:sp>
        <p:nvSpPr>
          <p:cNvPr id="23" name="Subtitle 4"/>
          <p:cNvSpPr txBox="1">
            <a:spLocks/>
          </p:cNvSpPr>
          <p:nvPr/>
        </p:nvSpPr>
        <p:spPr>
          <a:xfrm>
            <a:off x="4639859" y="3671279"/>
            <a:ext cx="2980853" cy="54035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7200" spc="300" dirty="0">
                <a:solidFill>
                  <a:srgbClr val="FDBB0C"/>
                </a:solidFill>
                <a:latin typeface="Montserrat Alternates ExtraBold" panose="00000900000000000000" pitchFamily="50" charset="0"/>
                <a:ea typeface="Lato Black" panose="020F0502020204030203" pitchFamily="34" charset="0"/>
                <a:cs typeface="Lato Black" panose="020F0502020204030203" pitchFamily="34" charset="0"/>
              </a:rPr>
              <a:t>$399</a:t>
            </a:r>
          </a:p>
        </p:txBody>
      </p:sp>
      <p:sp>
        <p:nvSpPr>
          <p:cNvPr id="24" name="Subtitle 4"/>
          <p:cNvSpPr txBox="1">
            <a:spLocks/>
          </p:cNvSpPr>
          <p:nvPr/>
        </p:nvSpPr>
        <p:spPr>
          <a:xfrm>
            <a:off x="7067622" y="3747410"/>
            <a:ext cx="1436972" cy="54035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spc="300" dirty="0">
                <a:solidFill>
                  <a:srgbClr val="FDBB0C"/>
                </a:solidFill>
                <a:latin typeface="Montserrat Alternates ExtraBold" panose="00000900000000000000" pitchFamily="50" charset="0"/>
                <a:ea typeface="Lato Black" panose="020F0502020204030203" pitchFamily="34" charset="0"/>
                <a:cs typeface="Lato Black" panose="020F0502020204030203" pitchFamily="34" charset="0"/>
              </a:rPr>
              <a:t>99</a:t>
            </a:r>
          </a:p>
        </p:txBody>
      </p:sp>
      <p:sp>
        <p:nvSpPr>
          <p:cNvPr id="25" name="Subtitle 4"/>
          <p:cNvSpPr txBox="1">
            <a:spLocks/>
          </p:cNvSpPr>
          <p:nvPr/>
        </p:nvSpPr>
        <p:spPr>
          <a:xfrm>
            <a:off x="4714409" y="4630344"/>
            <a:ext cx="3651602" cy="54035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spc="600" dirty="0">
                <a:solidFill>
                  <a:schemeClr val="bg1"/>
                </a:solidFill>
                <a:latin typeface="Montserrat Alternates ExtraBold" panose="00000900000000000000" pitchFamily="50" charset="0"/>
                <a:ea typeface="Lato Black" panose="020F0502020204030203" pitchFamily="34" charset="0"/>
                <a:cs typeface="Lato Black" panose="020F0502020204030203" pitchFamily="34" charset="0"/>
              </a:rPr>
              <a:t>Save $120</a:t>
            </a:r>
          </a:p>
        </p:txBody>
      </p:sp>
      <p:cxnSp>
        <p:nvCxnSpPr>
          <p:cNvPr id="27" name="Straight Connector 26"/>
          <p:cNvCxnSpPr>
            <a:cxnSpLocks/>
          </p:cNvCxnSpPr>
          <p:nvPr/>
        </p:nvCxnSpPr>
        <p:spPr>
          <a:xfrm>
            <a:off x="4779291" y="5170694"/>
            <a:ext cx="3071530" cy="0"/>
          </a:xfrm>
          <a:prstGeom prst="line">
            <a:avLst/>
          </a:prstGeom>
          <a:ln>
            <a:solidFill>
              <a:srgbClr val="C70E2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Subtitle 4"/>
          <p:cNvSpPr txBox="1">
            <a:spLocks/>
          </p:cNvSpPr>
          <p:nvPr/>
        </p:nvSpPr>
        <p:spPr>
          <a:xfrm>
            <a:off x="4784662" y="5197214"/>
            <a:ext cx="3651602" cy="54035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spc="600" dirty="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HP LAPTOP</a:t>
            </a:r>
          </a:p>
        </p:txBody>
      </p:sp>
      <p:sp>
        <p:nvSpPr>
          <p:cNvPr id="30" name="Subtitle 4"/>
          <p:cNvSpPr txBox="1">
            <a:spLocks/>
          </p:cNvSpPr>
          <p:nvPr/>
        </p:nvSpPr>
        <p:spPr>
          <a:xfrm>
            <a:off x="4809156" y="5589409"/>
            <a:ext cx="4588545" cy="54035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  <a:latin typeface="Ubuntu Mono" panose="020B0509030602030204" pitchFamily="49" charset="0"/>
                <a:ea typeface="Lato Black" panose="020F0502020204030203" pitchFamily="34" charset="0"/>
                <a:cs typeface="Lato Black" panose="020F0502020204030203" pitchFamily="34" charset="0"/>
              </a:rPr>
              <a:t>Intel Core i7 </a:t>
            </a:r>
            <a:r>
              <a:rPr lang="en-US" sz="2000" dirty="0" err="1">
                <a:solidFill>
                  <a:schemeClr val="bg1"/>
                </a:solidFill>
                <a:latin typeface="Ubuntu Mono" panose="020B0509030602030204" pitchFamily="49" charset="0"/>
                <a:ea typeface="Lato Black" panose="020F0502020204030203" pitchFamily="34" charset="0"/>
                <a:cs typeface="Lato Black" panose="020F0502020204030203" pitchFamily="34" charset="0"/>
              </a:rPr>
              <a:t>Proccesor</a:t>
            </a:r>
            <a:endParaRPr lang="en-US" sz="2000" dirty="0">
              <a:solidFill>
                <a:schemeClr val="bg1"/>
              </a:solidFill>
              <a:latin typeface="Ubuntu Mono" panose="020B0509030602030204" pitchFamily="49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cxnSp>
        <p:nvCxnSpPr>
          <p:cNvPr id="31" name="Straight Connector 30"/>
          <p:cNvCxnSpPr>
            <a:cxnSpLocks/>
          </p:cNvCxnSpPr>
          <p:nvPr/>
        </p:nvCxnSpPr>
        <p:spPr>
          <a:xfrm>
            <a:off x="4827840" y="5984276"/>
            <a:ext cx="3071530" cy="0"/>
          </a:xfrm>
          <a:prstGeom prst="line">
            <a:avLst/>
          </a:prstGeom>
          <a:ln>
            <a:solidFill>
              <a:srgbClr val="C70E2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Subtitle 4"/>
          <p:cNvSpPr txBox="1">
            <a:spLocks/>
          </p:cNvSpPr>
          <p:nvPr/>
        </p:nvSpPr>
        <p:spPr>
          <a:xfrm>
            <a:off x="4850314" y="6053163"/>
            <a:ext cx="656077" cy="54035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solidFill>
                  <a:schemeClr val="bg1"/>
                </a:solidFill>
                <a:latin typeface="Montserrat Alternates ExtraBold" panose="00000900000000000000" pitchFamily="50" charset="0"/>
                <a:ea typeface="Lato Black" panose="020F0502020204030203" pitchFamily="34" charset="0"/>
                <a:cs typeface="Lato Black" panose="020F0502020204030203" pitchFamily="34" charset="0"/>
              </a:rPr>
              <a:t>15”</a:t>
            </a:r>
          </a:p>
        </p:txBody>
      </p:sp>
      <p:sp>
        <p:nvSpPr>
          <p:cNvPr id="34" name="Subtitle 4"/>
          <p:cNvSpPr txBox="1">
            <a:spLocks/>
          </p:cNvSpPr>
          <p:nvPr/>
        </p:nvSpPr>
        <p:spPr>
          <a:xfrm>
            <a:off x="4870954" y="6254135"/>
            <a:ext cx="1107293" cy="54035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solidFill>
                  <a:schemeClr val="bg1"/>
                </a:solidFill>
                <a:latin typeface="Montserrat Alternates ExtraBold" panose="00000900000000000000" pitchFamily="50" charset="0"/>
                <a:ea typeface="Lato Black" panose="020F0502020204030203" pitchFamily="34" charset="0"/>
                <a:cs typeface="Lato Black" panose="020F0502020204030203" pitchFamily="34" charset="0"/>
              </a:rPr>
              <a:t>Screen</a:t>
            </a:r>
          </a:p>
        </p:txBody>
      </p: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5844077" y="6116752"/>
            <a:ext cx="0" cy="413173"/>
          </a:xfrm>
          <a:prstGeom prst="line">
            <a:avLst/>
          </a:prstGeom>
          <a:ln>
            <a:solidFill>
              <a:srgbClr val="C70E2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8" name="Subtitle 4"/>
          <p:cNvSpPr txBox="1">
            <a:spLocks/>
          </p:cNvSpPr>
          <p:nvPr/>
        </p:nvSpPr>
        <p:spPr>
          <a:xfrm>
            <a:off x="5890535" y="6053164"/>
            <a:ext cx="789524" cy="54035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solidFill>
                  <a:schemeClr val="bg1"/>
                </a:solidFill>
                <a:latin typeface="Montserrat Alternates ExtraBold" panose="00000900000000000000" pitchFamily="50" charset="0"/>
                <a:ea typeface="Lato Black" panose="020F0502020204030203" pitchFamily="34" charset="0"/>
                <a:cs typeface="Lato Black" panose="020F0502020204030203" pitchFamily="34" charset="0"/>
              </a:rPr>
              <a:t>12 GB</a:t>
            </a:r>
          </a:p>
        </p:txBody>
      </p:sp>
      <p:sp>
        <p:nvSpPr>
          <p:cNvPr id="39" name="Subtitle 4"/>
          <p:cNvSpPr txBox="1">
            <a:spLocks/>
          </p:cNvSpPr>
          <p:nvPr/>
        </p:nvSpPr>
        <p:spPr>
          <a:xfrm>
            <a:off x="5923602" y="6245551"/>
            <a:ext cx="724767" cy="2797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solidFill>
                  <a:schemeClr val="bg1"/>
                </a:solidFill>
                <a:latin typeface="Montserrat Alternates ExtraBold" panose="00000900000000000000" pitchFamily="50" charset="0"/>
                <a:ea typeface="Lato Black" panose="020F0502020204030203" pitchFamily="34" charset="0"/>
                <a:cs typeface="Lato Black" panose="020F0502020204030203" pitchFamily="34" charset="0"/>
              </a:rPr>
              <a:t>Ram</a:t>
            </a:r>
          </a:p>
        </p:txBody>
      </p:sp>
      <p:cxnSp>
        <p:nvCxnSpPr>
          <p:cNvPr id="40" name="Straight Connector 39"/>
          <p:cNvCxnSpPr>
            <a:cxnSpLocks/>
          </p:cNvCxnSpPr>
          <p:nvPr/>
        </p:nvCxnSpPr>
        <p:spPr>
          <a:xfrm>
            <a:off x="6782103" y="6098629"/>
            <a:ext cx="0" cy="413173"/>
          </a:xfrm>
          <a:prstGeom prst="line">
            <a:avLst/>
          </a:prstGeom>
          <a:ln>
            <a:solidFill>
              <a:srgbClr val="C70E2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Subtitle 4"/>
          <p:cNvSpPr txBox="1">
            <a:spLocks/>
          </p:cNvSpPr>
          <p:nvPr/>
        </p:nvSpPr>
        <p:spPr>
          <a:xfrm>
            <a:off x="6807868" y="6053164"/>
            <a:ext cx="656077" cy="54035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solidFill>
                  <a:schemeClr val="bg1"/>
                </a:solidFill>
                <a:latin typeface="Montserrat Alternates ExtraBold" panose="00000900000000000000" pitchFamily="50" charset="0"/>
                <a:ea typeface="Lato Black" panose="020F0502020204030203" pitchFamily="34" charset="0"/>
                <a:cs typeface="Lato Black" panose="020F0502020204030203" pitchFamily="34" charset="0"/>
              </a:rPr>
              <a:t>2TB</a:t>
            </a:r>
          </a:p>
        </p:txBody>
      </p:sp>
      <p:sp>
        <p:nvSpPr>
          <p:cNvPr id="42" name="Subtitle 4"/>
          <p:cNvSpPr txBox="1">
            <a:spLocks/>
          </p:cNvSpPr>
          <p:nvPr/>
        </p:nvSpPr>
        <p:spPr>
          <a:xfrm>
            <a:off x="6817727" y="6245552"/>
            <a:ext cx="1373186" cy="2797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solidFill>
                  <a:schemeClr val="bg1"/>
                </a:solidFill>
                <a:latin typeface="Montserrat Alternates ExtraBold" panose="00000900000000000000" pitchFamily="50" charset="0"/>
                <a:ea typeface="Lato Black" panose="020F0502020204030203" pitchFamily="34" charset="0"/>
                <a:cs typeface="Lato Black" panose="020F0502020204030203" pitchFamily="34" charset="0"/>
              </a:rPr>
              <a:t>Hard Drive</a:t>
            </a:r>
          </a:p>
        </p:txBody>
      </p:sp>
    </p:spTree>
    <p:extLst>
      <p:ext uri="{BB962C8B-B14F-4D97-AF65-F5344CB8AC3E}">
        <p14:creationId xmlns:p14="http://schemas.microsoft.com/office/powerpoint/2010/main" val="1844260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522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2" name="Picture 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30" b="48"/>
          <a:stretch>
            <a:fillRect/>
          </a:stretch>
        </p:blipFill>
        <p:spPr>
          <a:xfrm>
            <a:off x="0" y="1338943"/>
            <a:ext cx="4668253" cy="4457700"/>
          </a:xfrm>
          <a:custGeom>
            <a:avLst/>
            <a:gdLst>
              <a:gd name="connsiteX0" fmla="*/ 2057400 w 4668253"/>
              <a:gd name="connsiteY0" fmla="*/ 0 h 4457700"/>
              <a:gd name="connsiteX1" fmla="*/ 2302329 w 4668253"/>
              <a:gd name="connsiteY1" fmla="*/ 163286 h 4457700"/>
              <a:gd name="connsiteX2" fmla="*/ 2530929 w 4668253"/>
              <a:gd name="connsiteY2" fmla="*/ 326571 h 4457700"/>
              <a:gd name="connsiteX3" fmla="*/ 2694214 w 4668253"/>
              <a:gd name="connsiteY3" fmla="*/ 375557 h 4457700"/>
              <a:gd name="connsiteX4" fmla="*/ 2906486 w 4668253"/>
              <a:gd name="connsiteY4" fmla="*/ 342900 h 4457700"/>
              <a:gd name="connsiteX5" fmla="*/ 3543300 w 4668253"/>
              <a:gd name="connsiteY5" fmla="*/ 489857 h 4457700"/>
              <a:gd name="connsiteX6" fmla="*/ 3820886 w 4668253"/>
              <a:gd name="connsiteY6" fmla="*/ 604157 h 4457700"/>
              <a:gd name="connsiteX7" fmla="*/ 4065814 w 4668253"/>
              <a:gd name="connsiteY7" fmla="*/ 751114 h 4457700"/>
              <a:gd name="connsiteX8" fmla="*/ 4229100 w 4668253"/>
              <a:gd name="connsiteY8" fmla="*/ 653143 h 4457700"/>
              <a:gd name="connsiteX9" fmla="*/ 4668253 w 4668253"/>
              <a:gd name="connsiteY9" fmla="*/ 472315 h 4457700"/>
              <a:gd name="connsiteX10" fmla="*/ 4668253 w 4668253"/>
              <a:gd name="connsiteY10" fmla="*/ 3904342 h 4457700"/>
              <a:gd name="connsiteX11" fmla="*/ 4376057 w 4668253"/>
              <a:gd name="connsiteY11" fmla="*/ 4212771 h 4457700"/>
              <a:gd name="connsiteX12" fmla="*/ 4212771 w 4668253"/>
              <a:gd name="connsiteY12" fmla="*/ 4212771 h 4457700"/>
              <a:gd name="connsiteX13" fmla="*/ 3902529 w 4668253"/>
              <a:gd name="connsiteY13" fmla="*/ 4180114 h 4457700"/>
              <a:gd name="connsiteX14" fmla="*/ 3559629 w 4668253"/>
              <a:gd name="connsiteY14" fmla="*/ 4163786 h 4457700"/>
              <a:gd name="connsiteX15" fmla="*/ 3216729 w 4668253"/>
              <a:gd name="connsiteY15" fmla="*/ 4261757 h 4457700"/>
              <a:gd name="connsiteX16" fmla="*/ 3020786 w 4668253"/>
              <a:gd name="connsiteY16" fmla="*/ 4212771 h 4457700"/>
              <a:gd name="connsiteX17" fmla="*/ 2759529 w 4668253"/>
              <a:gd name="connsiteY17" fmla="*/ 4327071 h 4457700"/>
              <a:gd name="connsiteX18" fmla="*/ 2514600 w 4668253"/>
              <a:gd name="connsiteY18" fmla="*/ 4457700 h 4457700"/>
              <a:gd name="connsiteX19" fmla="*/ 2318657 w 4668253"/>
              <a:gd name="connsiteY19" fmla="*/ 4392386 h 4457700"/>
              <a:gd name="connsiteX20" fmla="*/ 2106386 w 4668253"/>
              <a:gd name="connsiteY20" fmla="*/ 4294414 h 4457700"/>
              <a:gd name="connsiteX21" fmla="*/ 1632857 w 4668253"/>
              <a:gd name="connsiteY21" fmla="*/ 4082143 h 4457700"/>
              <a:gd name="connsiteX22" fmla="*/ 1240971 w 4668253"/>
              <a:gd name="connsiteY22" fmla="*/ 4229100 h 4457700"/>
              <a:gd name="connsiteX23" fmla="*/ 865414 w 4668253"/>
              <a:gd name="connsiteY23" fmla="*/ 4310743 h 4457700"/>
              <a:gd name="connsiteX24" fmla="*/ 767443 w 4668253"/>
              <a:gd name="connsiteY24" fmla="*/ 4278086 h 4457700"/>
              <a:gd name="connsiteX25" fmla="*/ 653143 w 4668253"/>
              <a:gd name="connsiteY25" fmla="*/ 4196443 h 4457700"/>
              <a:gd name="connsiteX26" fmla="*/ 571500 w 4668253"/>
              <a:gd name="connsiteY26" fmla="*/ 4212771 h 4457700"/>
              <a:gd name="connsiteX27" fmla="*/ 424543 w 4668253"/>
              <a:gd name="connsiteY27" fmla="*/ 4212771 h 4457700"/>
              <a:gd name="connsiteX28" fmla="*/ 261257 w 4668253"/>
              <a:gd name="connsiteY28" fmla="*/ 4229100 h 4457700"/>
              <a:gd name="connsiteX29" fmla="*/ 146957 w 4668253"/>
              <a:gd name="connsiteY29" fmla="*/ 4278086 h 4457700"/>
              <a:gd name="connsiteX30" fmla="*/ 0 w 4668253"/>
              <a:gd name="connsiteY30" fmla="*/ 4327072 h 4457700"/>
              <a:gd name="connsiteX31" fmla="*/ 0 w 4668253"/>
              <a:gd name="connsiteY31" fmla="*/ 413113 h 4457700"/>
              <a:gd name="connsiteX32" fmla="*/ 342900 w 4668253"/>
              <a:gd name="connsiteY32" fmla="*/ 424543 h 4457700"/>
              <a:gd name="connsiteX33" fmla="*/ 587829 w 4668253"/>
              <a:gd name="connsiteY33" fmla="*/ 457200 h 4457700"/>
              <a:gd name="connsiteX34" fmla="*/ 816429 w 4668253"/>
              <a:gd name="connsiteY34" fmla="*/ 522514 h 4457700"/>
              <a:gd name="connsiteX35" fmla="*/ 914400 w 4668253"/>
              <a:gd name="connsiteY35" fmla="*/ 457200 h 4457700"/>
              <a:gd name="connsiteX36" fmla="*/ 1061357 w 4668253"/>
              <a:gd name="connsiteY36" fmla="*/ 440871 h 4457700"/>
              <a:gd name="connsiteX37" fmla="*/ 1224643 w 4668253"/>
              <a:gd name="connsiteY37" fmla="*/ 457200 h 4457700"/>
              <a:gd name="connsiteX38" fmla="*/ 1371600 w 4668253"/>
              <a:gd name="connsiteY38" fmla="*/ 424543 h 4457700"/>
              <a:gd name="connsiteX39" fmla="*/ 1632857 w 4668253"/>
              <a:gd name="connsiteY39" fmla="*/ 212271 h 445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668253" h="4457700">
                <a:moveTo>
                  <a:pt x="2057400" y="0"/>
                </a:moveTo>
                <a:lnTo>
                  <a:pt x="2302329" y="163286"/>
                </a:lnTo>
                <a:lnTo>
                  <a:pt x="2530929" y="326571"/>
                </a:lnTo>
                <a:lnTo>
                  <a:pt x="2694214" y="375557"/>
                </a:lnTo>
                <a:lnTo>
                  <a:pt x="2906486" y="342900"/>
                </a:lnTo>
                <a:lnTo>
                  <a:pt x="3543300" y="489857"/>
                </a:lnTo>
                <a:lnTo>
                  <a:pt x="3820886" y="604157"/>
                </a:lnTo>
                <a:lnTo>
                  <a:pt x="4065814" y="751114"/>
                </a:lnTo>
                <a:lnTo>
                  <a:pt x="4229100" y="653143"/>
                </a:lnTo>
                <a:lnTo>
                  <a:pt x="4668253" y="472315"/>
                </a:lnTo>
                <a:lnTo>
                  <a:pt x="4668253" y="3904342"/>
                </a:lnTo>
                <a:lnTo>
                  <a:pt x="4376057" y="4212771"/>
                </a:lnTo>
                <a:lnTo>
                  <a:pt x="4212771" y="4212771"/>
                </a:lnTo>
                <a:lnTo>
                  <a:pt x="3902529" y="4180114"/>
                </a:lnTo>
                <a:lnTo>
                  <a:pt x="3559629" y="4163786"/>
                </a:lnTo>
                <a:lnTo>
                  <a:pt x="3216729" y="4261757"/>
                </a:lnTo>
                <a:lnTo>
                  <a:pt x="3020786" y="4212771"/>
                </a:lnTo>
                <a:lnTo>
                  <a:pt x="2759529" y="4327071"/>
                </a:lnTo>
                <a:lnTo>
                  <a:pt x="2514600" y="4457700"/>
                </a:lnTo>
                <a:lnTo>
                  <a:pt x="2318657" y="4392386"/>
                </a:lnTo>
                <a:lnTo>
                  <a:pt x="2106386" y="4294414"/>
                </a:lnTo>
                <a:lnTo>
                  <a:pt x="1632857" y="4082143"/>
                </a:lnTo>
                <a:lnTo>
                  <a:pt x="1240971" y="4229100"/>
                </a:lnTo>
                <a:lnTo>
                  <a:pt x="865414" y="4310743"/>
                </a:lnTo>
                <a:lnTo>
                  <a:pt x="767443" y="4278086"/>
                </a:lnTo>
                <a:lnTo>
                  <a:pt x="653143" y="4196443"/>
                </a:lnTo>
                <a:lnTo>
                  <a:pt x="571500" y="4212771"/>
                </a:lnTo>
                <a:lnTo>
                  <a:pt x="424543" y="4212771"/>
                </a:lnTo>
                <a:lnTo>
                  <a:pt x="261257" y="4229100"/>
                </a:lnTo>
                <a:lnTo>
                  <a:pt x="146957" y="4278086"/>
                </a:lnTo>
                <a:lnTo>
                  <a:pt x="0" y="4327072"/>
                </a:lnTo>
                <a:lnTo>
                  <a:pt x="0" y="413113"/>
                </a:lnTo>
                <a:lnTo>
                  <a:pt x="342900" y="424543"/>
                </a:lnTo>
                <a:lnTo>
                  <a:pt x="587829" y="457200"/>
                </a:lnTo>
                <a:lnTo>
                  <a:pt x="816429" y="522514"/>
                </a:lnTo>
                <a:lnTo>
                  <a:pt x="914400" y="457200"/>
                </a:lnTo>
                <a:lnTo>
                  <a:pt x="1061357" y="440871"/>
                </a:lnTo>
                <a:lnTo>
                  <a:pt x="1224643" y="457200"/>
                </a:lnTo>
                <a:lnTo>
                  <a:pt x="1371600" y="424543"/>
                </a:lnTo>
                <a:lnTo>
                  <a:pt x="1632857" y="212271"/>
                </a:lnTo>
                <a:close/>
              </a:path>
            </a:pathLst>
          </a:cu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91" b="5641"/>
          <a:stretch>
            <a:fillRect/>
          </a:stretch>
        </p:blipFill>
        <p:spPr>
          <a:xfrm>
            <a:off x="4668253" y="1322615"/>
            <a:ext cx="4475747" cy="4376057"/>
          </a:xfrm>
          <a:custGeom>
            <a:avLst/>
            <a:gdLst>
              <a:gd name="connsiteX0" fmla="*/ 3104147 w 4475747"/>
              <a:gd name="connsiteY0" fmla="*/ 0 h 4376057"/>
              <a:gd name="connsiteX1" fmla="*/ 3283761 w 4475747"/>
              <a:gd name="connsiteY1" fmla="*/ 212272 h 4376057"/>
              <a:gd name="connsiteX2" fmla="*/ 3496033 w 4475747"/>
              <a:gd name="connsiteY2" fmla="*/ 244929 h 4376057"/>
              <a:gd name="connsiteX3" fmla="*/ 3936904 w 4475747"/>
              <a:gd name="connsiteY3" fmla="*/ 212272 h 4376057"/>
              <a:gd name="connsiteX4" fmla="*/ 4312461 w 4475747"/>
              <a:gd name="connsiteY4" fmla="*/ 408215 h 4376057"/>
              <a:gd name="connsiteX5" fmla="*/ 4475747 w 4475747"/>
              <a:gd name="connsiteY5" fmla="*/ 385949 h 4376057"/>
              <a:gd name="connsiteX6" fmla="*/ 4475747 w 4475747"/>
              <a:gd name="connsiteY6" fmla="*/ 4303966 h 4376057"/>
              <a:gd name="connsiteX7" fmla="*/ 4230818 w 4475747"/>
              <a:gd name="connsiteY7" fmla="*/ 4327072 h 4376057"/>
              <a:gd name="connsiteX8" fmla="*/ 4018547 w 4475747"/>
              <a:gd name="connsiteY8" fmla="*/ 4310743 h 4376057"/>
              <a:gd name="connsiteX9" fmla="*/ 3806276 w 4475747"/>
              <a:gd name="connsiteY9" fmla="*/ 4245429 h 4376057"/>
              <a:gd name="connsiteX10" fmla="*/ 3512361 w 4475747"/>
              <a:gd name="connsiteY10" fmla="*/ 4310743 h 4376057"/>
              <a:gd name="connsiteX11" fmla="*/ 3185790 w 4475747"/>
              <a:gd name="connsiteY11" fmla="*/ 4212772 h 4376057"/>
              <a:gd name="connsiteX12" fmla="*/ 2957190 w 4475747"/>
              <a:gd name="connsiteY12" fmla="*/ 4196443 h 4376057"/>
              <a:gd name="connsiteX13" fmla="*/ 2695933 w 4475747"/>
              <a:gd name="connsiteY13" fmla="*/ 4082143 h 4376057"/>
              <a:gd name="connsiteX14" fmla="*/ 2516318 w 4475747"/>
              <a:gd name="connsiteY14" fmla="*/ 4229100 h 4376057"/>
              <a:gd name="connsiteX15" fmla="*/ 2353033 w 4475747"/>
              <a:gd name="connsiteY15" fmla="*/ 4294415 h 4376057"/>
              <a:gd name="connsiteX16" fmla="*/ 2108104 w 4475747"/>
              <a:gd name="connsiteY16" fmla="*/ 4278086 h 4376057"/>
              <a:gd name="connsiteX17" fmla="*/ 1879504 w 4475747"/>
              <a:gd name="connsiteY17" fmla="*/ 4376057 h 4376057"/>
              <a:gd name="connsiteX18" fmla="*/ 1634576 w 4475747"/>
              <a:gd name="connsiteY18" fmla="*/ 4327072 h 4376057"/>
              <a:gd name="connsiteX19" fmla="*/ 1242690 w 4475747"/>
              <a:gd name="connsiteY19" fmla="*/ 4359729 h 4376057"/>
              <a:gd name="connsiteX20" fmla="*/ 818147 w 4475747"/>
              <a:gd name="connsiteY20" fmla="*/ 4261757 h 4376057"/>
              <a:gd name="connsiteX21" fmla="*/ 573218 w 4475747"/>
              <a:gd name="connsiteY21" fmla="*/ 4147457 h 4376057"/>
              <a:gd name="connsiteX22" fmla="*/ 426261 w 4475747"/>
              <a:gd name="connsiteY22" fmla="*/ 4082143 h 4376057"/>
              <a:gd name="connsiteX23" fmla="*/ 1718 w 4475747"/>
              <a:gd name="connsiteY23" fmla="*/ 3918857 h 4376057"/>
              <a:gd name="connsiteX24" fmla="*/ 0 w 4475747"/>
              <a:gd name="connsiteY24" fmla="*/ 3920671 h 4376057"/>
              <a:gd name="connsiteX25" fmla="*/ 0 w 4475747"/>
              <a:gd name="connsiteY25" fmla="*/ 488644 h 4376057"/>
              <a:gd name="connsiteX26" fmla="*/ 393604 w 4475747"/>
              <a:gd name="connsiteY26" fmla="*/ 326572 h 4376057"/>
              <a:gd name="connsiteX27" fmla="*/ 1210033 w 4475747"/>
              <a:gd name="connsiteY27" fmla="*/ 179615 h 4376057"/>
              <a:gd name="connsiteX28" fmla="*/ 1308004 w 4475747"/>
              <a:gd name="connsiteY28" fmla="*/ 130629 h 4376057"/>
              <a:gd name="connsiteX29" fmla="*/ 1405976 w 4475747"/>
              <a:gd name="connsiteY29" fmla="*/ 97972 h 4376057"/>
              <a:gd name="connsiteX30" fmla="*/ 1536604 w 4475747"/>
              <a:gd name="connsiteY30" fmla="*/ 32657 h 4376057"/>
              <a:gd name="connsiteX31" fmla="*/ 1683561 w 4475747"/>
              <a:gd name="connsiteY31" fmla="*/ 65315 h 4376057"/>
              <a:gd name="connsiteX32" fmla="*/ 1797861 w 4475747"/>
              <a:gd name="connsiteY32" fmla="*/ 81643 h 4376057"/>
              <a:gd name="connsiteX33" fmla="*/ 1928490 w 4475747"/>
              <a:gd name="connsiteY33" fmla="*/ 146957 h 4376057"/>
              <a:gd name="connsiteX34" fmla="*/ 2091776 w 4475747"/>
              <a:gd name="connsiteY34" fmla="*/ 228600 h 4376057"/>
              <a:gd name="connsiteX35" fmla="*/ 2304047 w 4475747"/>
              <a:gd name="connsiteY35" fmla="*/ 195943 h 4376057"/>
              <a:gd name="connsiteX36" fmla="*/ 2467333 w 4475747"/>
              <a:gd name="connsiteY36" fmla="*/ 212272 h 4376057"/>
              <a:gd name="connsiteX37" fmla="*/ 2728590 w 4475747"/>
              <a:gd name="connsiteY37" fmla="*/ 277586 h 4376057"/>
              <a:gd name="connsiteX38" fmla="*/ 2875547 w 4475747"/>
              <a:gd name="connsiteY38" fmla="*/ 16329 h 4376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475747" h="4376057">
                <a:moveTo>
                  <a:pt x="3104147" y="0"/>
                </a:moveTo>
                <a:lnTo>
                  <a:pt x="3283761" y="212272"/>
                </a:lnTo>
                <a:lnTo>
                  <a:pt x="3496033" y="244929"/>
                </a:lnTo>
                <a:lnTo>
                  <a:pt x="3936904" y="212272"/>
                </a:lnTo>
                <a:lnTo>
                  <a:pt x="4312461" y="408215"/>
                </a:lnTo>
                <a:lnTo>
                  <a:pt x="4475747" y="385949"/>
                </a:lnTo>
                <a:lnTo>
                  <a:pt x="4475747" y="4303966"/>
                </a:lnTo>
                <a:lnTo>
                  <a:pt x="4230818" y="4327072"/>
                </a:lnTo>
                <a:lnTo>
                  <a:pt x="4018547" y="4310743"/>
                </a:lnTo>
                <a:lnTo>
                  <a:pt x="3806276" y="4245429"/>
                </a:lnTo>
                <a:lnTo>
                  <a:pt x="3512361" y="4310743"/>
                </a:lnTo>
                <a:lnTo>
                  <a:pt x="3185790" y="4212772"/>
                </a:lnTo>
                <a:lnTo>
                  <a:pt x="2957190" y="4196443"/>
                </a:lnTo>
                <a:lnTo>
                  <a:pt x="2695933" y="4082143"/>
                </a:lnTo>
                <a:lnTo>
                  <a:pt x="2516318" y="4229100"/>
                </a:lnTo>
                <a:lnTo>
                  <a:pt x="2353033" y="4294415"/>
                </a:lnTo>
                <a:lnTo>
                  <a:pt x="2108104" y="4278086"/>
                </a:lnTo>
                <a:lnTo>
                  <a:pt x="1879504" y="4376057"/>
                </a:lnTo>
                <a:lnTo>
                  <a:pt x="1634576" y="4327072"/>
                </a:lnTo>
                <a:lnTo>
                  <a:pt x="1242690" y="4359729"/>
                </a:lnTo>
                <a:lnTo>
                  <a:pt x="818147" y="4261757"/>
                </a:lnTo>
                <a:lnTo>
                  <a:pt x="573218" y="4147457"/>
                </a:lnTo>
                <a:lnTo>
                  <a:pt x="426261" y="4082143"/>
                </a:lnTo>
                <a:lnTo>
                  <a:pt x="1718" y="3918857"/>
                </a:lnTo>
                <a:lnTo>
                  <a:pt x="0" y="3920671"/>
                </a:lnTo>
                <a:lnTo>
                  <a:pt x="0" y="488644"/>
                </a:lnTo>
                <a:lnTo>
                  <a:pt x="393604" y="326572"/>
                </a:lnTo>
                <a:lnTo>
                  <a:pt x="1210033" y="179615"/>
                </a:lnTo>
                <a:lnTo>
                  <a:pt x="1308004" y="130629"/>
                </a:lnTo>
                <a:lnTo>
                  <a:pt x="1405976" y="97972"/>
                </a:lnTo>
                <a:lnTo>
                  <a:pt x="1536604" y="32657"/>
                </a:lnTo>
                <a:lnTo>
                  <a:pt x="1683561" y="65315"/>
                </a:lnTo>
                <a:lnTo>
                  <a:pt x="1797861" y="81643"/>
                </a:lnTo>
                <a:lnTo>
                  <a:pt x="1928490" y="146957"/>
                </a:lnTo>
                <a:lnTo>
                  <a:pt x="2091776" y="228600"/>
                </a:lnTo>
                <a:lnTo>
                  <a:pt x="2304047" y="195943"/>
                </a:lnTo>
                <a:lnTo>
                  <a:pt x="2467333" y="212272"/>
                </a:lnTo>
                <a:lnTo>
                  <a:pt x="2728590" y="277586"/>
                </a:lnTo>
                <a:lnTo>
                  <a:pt x="2875547" y="16329"/>
                </a:lnTo>
                <a:close/>
              </a:path>
            </a:pathLst>
          </a:custGeom>
        </p:spPr>
      </p:pic>
      <p:sp>
        <p:nvSpPr>
          <p:cNvPr id="17" name="Freeform: Shape 16"/>
          <p:cNvSpPr/>
          <p:nvPr/>
        </p:nvSpPr>
        <p:spPr>
          <a:xfrm>
            <a:off x="0" y="1159333"/>
            <a:ext cx="9144000" cy="1175657"/>
          </a:xfrm>
          <a:custGeom>
            <a:avLst/>
            <a:gdLst>
              <a:gd name="connsiteX0" fmla="*/ 4059668 w 9144000"/>
              <a:gd name="connsiteY0" fmla="*/ 1118614 h 1175657"/>
              <a:gd name="connsiteX1" fmla="*/ 4060840 w 9144000"/>
              <a:gd name="connsiteY1" fmla="*/ 1120136 h 1175657"/>
              <a:gd name="connsiteX2" fmla="*/ 4061280 w 9144000"/>
              <a:gd name="connsiteY2" fmla="*/ 1120773 h 1175657"/>
              <a:gd name="connsiteX3" fmla="*/ 2024743 w 9144000"/>
              <a:gd name="connsiteY3" fmla="*/ 0 h 1175657"/>
              <a:gd name="connsiteX4" fmla="*/ 2139043 w 9144000"/>
              <a:gd name="connsiteY4" fmla="*/ 48986 h 1175657"/>
              <a:gd name="connsiteX5" fmla="*/ 2220686 w 9144000"/>
              <a:gd name="connsiteY5" fmla="*/ 163286 h 1175657"/>
              <a:gd name="connsiteX6" fmla="*/ 2318657 w 9144000"/>
              <a:gd name="connsiteY6" fmla="*/ 228600 h 1175657"/>
              <a:gd name="connsiteX7" fmla="*/ 2383971 w 9144000"/>
              <a:gd name="connsiteY7" fmla="*/ 326571 h 1175657"/>
              <a:gd name="connsiteX8" fmla="*/ 2416629 w 9144000"/>
              <a:gd name="connsiteY8" fmla="*/ 375557 h 1175657"/>
              <a:gd name="connsiteX9" fmla="*/ 2465614 w 9144000"/>
              <a:gd name="connsiteY9" fmla="*/ 408214 h 1175657"/>
              <a:gd name="connsiteX10" fmla="*/ 2743200 w 9144000"/>
              <a:gd name="connsiteY10" fmla="*/ 457200 h 1175657"/>
              <a:gd name="connsiteX11" fmla="*/ 2792186 w 9144000"/>
              <a:gd name="connsiteY11" fmla="*/ 473529 h 1175657"/>
              <a:gd name="connsiteX12" fmla="*/ 2922814 w 9144000"/>
              <a:gd name="connsiteY12" fmla="*/ 342900 h 1175657"/>
              <a:gd name="connsiteX13" fmla="*/ 3053443 w 9144000"/>
              <a:gd name="connsiteY13" fmla="*/ 375557 h 1175657"/>
              <a:gd name="connsiteX14" fmla="*/ 3102429 w 9144000"/>
              <a:gd name="connsiteY14" fmla="*/ 424543 h 1175657"/>
              <a:gd name="connsiteX15" fmla="*/ 3151414 w 9144000"/>
              <a:gd name="connsiteY15" fmla="*/ 440871 h 1175657"/>
              <a:gd name="connsiteX16" fmla="*/ 3265714 w 9144000"/>
              <a:gd name="connsiteY16" fmla="*/ 555171 h 1175657"/>
              <a:gd name="connsiteX17" fmla="*/ 3298371 w 9144000"/>
              <a:gd name="connsiteY17" fmla="*/ 587829 h 1175657"/>
              <a:gd name="connsiteX18" fmla="*/ 3412671 w 9144000"/>
              <a:gd name="connsiteY18" fmla="*/ 571500 h 1175657"/>
              <a:gd name="connsiteX19" fmla="*/ 3461657 w 9144000"/>
              <a:gd name="connsiteY19" fmla="*/ 555171 h 1175657"/>
              <a:gd name="connsiteX20" fmla="*/ 3510643 w 9144000"/>
              <a:gd name="connsiteY20" fmla="*/ 571500 h 1175657"/>
              <a:gd name="connsiteX21" fmla="*/ 3624943 w 9144000"/>
              <a:gd name="connsiteY21" fmla="*/ 587829 h 1175657"/>
              <a:gd name="connsiteX22" fmla="*/ 3673929 w 9144000"/>
              <a:gd name="connsiteY22" fmla="*/ 571500 h 1175657"/>
              <a:gd name="connsiteX23" fmla="*/ 3755571 w 9144000"/>
              <a:gd name="connsiteY23" fmla="*/ 653143 h 1175657"/>
              <a:gd name="connsiteX24" fmla="*/ 3853543 w 9144000"/>
              <a:gd name="connsiteY24" fmla="*/ 685800 h 1175657"/>
              <a:gd name="connsiteX25" fmla="*/ 4016829 w 9144000"/>
              <a:gd name="connsiteY25" fmla="*/ 718457 h 1175657"/>
              <a:gd name="connsiteX26" fmla="*/ 4098471 w 9144000"/>
              <a:gd name="connsiteY26" fmla="*/ 800100 h 1175657"/>
              <a:gd name="connsiteX27" fmla="*/ 4180114 w 9144000"/>
              <a:gd name="connsiteY27" fmla="*/ 783771 h 1175657"/>
              <a:gd name="connsiteX28" fmla="*/ 4229100 w 9144000"/>
              <a:gd name="connsiteY28" fmla="*/ 751114 h 1175657"/>
              <a:gd name="connsiteX29" fmla="*/ 4245429 w 9144000"/>
              <a:gd name="connsiteY29" fmla="*/ 702129 h 1175657"/>
              <a:gd name="connsiteX30" fmla="*/ 4327071 w 9144000"/>
              <a:gd name="connsiteY30" fmla="*/ 636814 h 1175657"/>
              <a:gd name="connsiteX31" fmla="*/ 4425043 w 9144000"/>
              <a:gd name="connsiteY31" fmla="*/ 604157 h 1175657"/>
              <a:gd name="connsiteX32" fmla="*/ 4474029 w 9144000"/>
              <a:gd name="connsiteY32" fmla="*/ 587829 h 1175657"/>
              <a:gd name="connsiteX33" fmla="*/ 4718957 w 9144000"/>
              <a:gd name="connsiteY33" fmla="*/ 587829 h 1175657"/>
              <a:gd name="connsiteX34" fmla="*/ 4751614 w 9144000"/>
              <a:gd name="connsiteY34" fmla="*/ 555171 h 1175657"/>
              <a:gd name="connsiteX35" fmla="*/ 4800600 w 9144000"/>
              <a:gd name="connsiteY35" fmla="*/ 522514 h 1175657"/>
              <a:gd name="connsiteX36" fmla="*/ 4898571 w 9144000"/>
              <a:gd name="connsiteY36" fmla="*/ 489857 h 1175657"/>
              <a:gd name="connsiteX37" fmla="*/ 4980214 w 9144000"/>
              <a:gd name="connsiteY37" fmla="*/ 457200 h 1175657"/>
              <a:gd name="connsiteX38" fmla="*/ 5045529 w 9144000"/>
              <a:gd name="connsiteY38" fmla="*/ 424543 h 1175657"/>
              <a:gd name="connsiteX39" fmla="*/ 5143500 w 9144000"/>
              <a:gd name="connsiteY39" fmla="*/ 391886 h 1175657"/>
              <a:gd name="connsiteX40" fmla="*/ 5192486 w 9144000"/>
              <a:gd name="connsiteY40" fmla="*/ 359229 h 1175657"/>
              <a:gd name="connsiteX41" fmla="*/ 5225143 w 9144000"/>
              <a:gd name="connsiteY41" fmla="*/ 326571 h 1175657"/>
              <a:gd name="connsiteX42" fmla="*/ 5323114 w 9144000"/>
              <a:gd name="connsiteY42" fmla="*/ 359229 h 1175657"/>
              <a:gd name="connsiteX43" fmla="*/ 5421086 w 9144000"/>
              <a:gd name="connsiteY43" fmla="*/ 326571 h 1175657"/>
              <a:gd name="connsiteX44" fmla="*/ 5519057 w 9144000"/>
              <a:gd name="connsiteY44" fmla="*/ 277586 h 1175657"/>
              <a:gd name="connsiteX45" fmla="*/ 5796643 w 9144000"/>
              <a:gd name="connsiteY45" fmla="*/ 261257 h 1175657"/>
              <a:gd name="connsiteX46" fmla="*/ 5812971 w 9144000"/>
              <a:gd name="connsiteY46" fmla="*/ 212271 h 1175657"/>
              <a:gd name="connsiteX47" fmla="*/ 5959929 w 9144000"/>
              <a:gd name="connsiteY47" fmla="*/ 195943 h 1175657"/>
              <a:gd name="connsiteX48" fmla="*/ 6074229 w 9144000"/>
              <a:gd name="connsiteY48" fmla="*/ 163286 h 1175657"/>
              <a:gd name="connsiteX49" fmla="*/ 6123214 w 9144000"/>
              <a:gd name="connsiteY49" fmla="*/ 130629 h 1175657"/>
              <a:gd name="connsiteX50" fmla="*/ 6449786 w 9144000"/>
              <a:gd name="connsiteY50" fmla="*/ 146957 h 1175657"/>
              <a:gd name="connsiteX51" fmla="*/ 6498771 w 9144000"/>
              <a:gd name="connsiteY51" fmla="*/ 163286 h 1175657"/>
              <a:gd name="connsiteX52" fmla="*/ 6515100 w 9144000"/>
              <a:gd name="connsiteY52" fmla="*/ 212271 h 1175657"/>
              <a:gd name="connsiteX53" fmla="*/ 6580414 w 9144000"/>
              <a:gd name="connsiteY53" fmla="*/ 195943 h 1175657"/>
              <a:gd name="connsiteX54" fmla="*/ 6678386 w 9144000"/>
              <a:gd name="connsiteY54" fmla="*/ 228600 h 1175657"/>
              <a:gd name="connsiteX55" fmla="*/ 6711043 w 9144000"/>
              <a:gd name="connsiteY55" fmla="*/ 277586 h 1175657"/>
              <a:gd name="connsiteX56" fmla="*/ 6988629 w 9144000"/>
              <a:gd name="connsiteY56" fmla="*/ 293914 h 1175657"/>
              <a:gd name="connsiteX57" fmla="*/ 7086600 w 9144000"/>
              <a:gd name="connsiteY57" fmla="*/ 244929 h 1175657"/>
              <a:gd name="connsiteX58" fmla="*/ 7184571 w 9144000"/>
              <a:gd name="connsiteY58" fmla="*/ 261257 h 1175657"/>
              <a:gd name="connsiteX59" fmla="*/ 7233557 w 9144000"/>
              <a:gd name="connsiteY59" fmla="*/ 277586 h 1175657"/>
              <a:gd name="connsiteX60" fmla="*/ 7282543 w 9144000"/>
              <a:gd name="connsiteY60" fmla="*/ 310243 h 1175657"/>
              <a:gd name="connsiteX61" fmla="*/ 7347857 w 9144000"/>
              <a:gd name="connsiteY61" fmla="*/ 293914 h 1175657"/>
              <a:gd name="connsiteX62" fmla="*/ 7396843 w 9144000"/>
              <a:gd name="connsiteY62" fmla="*/ 163286 h 1175657"/>
              <a:gd name="connsiteX63" fmla="*/ 7445829 w 9144000"/>
              <a:gd name="connsiteY63" fmla="*/ 81643 h 1175657"/>
              <a:gd name="connsiteX64" fmla="*/ 7494814 w 9144000"/>
              <a:gd name="connsiteY64" fmla="*/ 48986 h 1175657"/>
              <a:gd name="connsiteX65" fmla="*/ 7592786 w 9144000"/>
              <a:gd name="connsiteY65" fmla="*/ 16329 h 1175657"/>
              <a:gd name="connsiteX66" fmla="*/ 7739743 w 9144000"/>
              <a:gd name="connsiteY66" fmla="*/ 32657 h 1175657"/>
              <a:gd name="connsiteX67" fmla="*/ 7772400 w 9144000"/>
              <a:gd name="connsiteY67" fmla="*/ 81643 h 1175657"/>
              <a:gd name="connsiteX68" fmla="*/ 7919357 w 9144000"/>
              <a:gd name="connsiteY68" fmla="*/ 163286 h 1175657"/>
              <a:gd name="connsiteX69" fmla="*/ 7968343 w 9144000"/>
              <a:gd name="connsiteY69" fmla="*/ 195943 h 1175657"/>
              <a:gd name="connsiteX70" fmla="*/ 8001000 w 9144000"/>
              <a:gd name="connsiteY70" fmla="*/ 261257 h 1175657"/>
              <a:gd name="connsiteX71" fmla="*/ 8017329 w 9144000"/>
              <a:gd name="connsiteY71" fmla="*/ 326571 h 1175657"/>
              <a:gd name="connsiteX72" fmla="*/ 8049986 w 9144000"/>
              <a:gd name="connsiteY72" fmla="*/ 359229 h 1175657"/>
              <a:gd name="connsiteX73" fmla="*/ 8213271 w 9144000"/>
              <a:gd name="connsiteY73" fmla="*/ 342900 h 1175657"/>
              <a:gd name="connsiteX74" fmla="*/ 8245929 w 9144000"/>
              <a:gd name="connsiteY74" fmla="*/ 310243 h 1175657"/>
              <a:gd name="connsiteX75" fmla="*/ 8327571 w 9144000"/>
              <a:gd name="connsiteY75" fmla="*/ 293914 h 1175657"/>
              <a:gd name="connsiteX76" fmla="*/ 8588829 w 9144000"/>
              <a:gd name="connsiteY76" fmla="*/ 310243 h 1175657"/>
              <a:gd name="connsiteX77" fmla="*/ 8637814 w 9144000"/>
              <a:gd name="connsiteY77" fmla="*/ 326571 h 1175657"/>
              <a:gd name="connsiteX78" fmla="*/ 8735786 w 9144000"/>
              <a:gd name="connsiteY78" fmla="*/ 342900 h 1175657"/>
              <a:gd name="connsiteX79" fmla="*/ 8768443 w 9144000"/>
              <a:gd name="connsiteY79" fmla="*/ 391886 h 1175657"/>
              <a:gd name="connsiteX80" fmla="*/ 8866414 w 9144000"/>
              <a:gd name="connsiteY80" fmla="*/ 408214 h 1175657"/>
              <a:gd name="connsiteX81" fmla="*/ 8915400 w 9144000"/>
              <a:gd name="connsiteY81" fmla="*/ 424543 h 1175657"/>
              <a:gd name="connsiteX82" fmla="*/ 8931729 w 9144000"/>
              <a:gd name="connsiteY82" fmla="*/ 473529 h 1175657"/>
              <a:gd name="connsiteX83" fmla="*/ 9078686 w 9144000"/>
              <a:gd name="connsiteY83" fmla="*/ 489857 h 1175657"/>
              <a:gd name="connsiteX84" fmla="*/ 9144000 w 9144000"/>
              <a:gd name="connsiteY84" fmla="*/ 473529 h 1175657"/>
              <a:gd name="connsiteX85" fmla="*/ 9144000 w 9144000"/>
              <a:gd name="connsiteY85" fmla="*/ 665535 h 1175657"/>
              <a:gd name="connsiteX86" fmla="*/ 9130644 w 9144000"/>
              <a:gd name="connsiteY86" fmla="*/ 662315 h 1175657"/>
              <a:gd name="connsiteX87" fmla="*/ 9062357 w 9144000"/>
              <a:gd name="connsiteY87" fmla="*/ 636814 h 1175657"/>
              <a:gd name="connsiteX88" fmla="*/ 9013371 w 9144000"/>
              <a:gd name="connsiteY88" fmla="*/ 653143 h 1175657"/>
              <a:gd name="connsiteX89" fmla="*/ 8948057 w 9144000"/>
              <a:gd name="connsiteY89" fmla="*/ 636814 h 1175657"/>
              <a:gd name="connsiteX90" fmla="*/ 8817429 w 9144000"/>
              <a:gd name="connsiteY90" fmla="*/ 620486 h 1175657"/>
              <a:gd name="connsiteX91" fmla="*/ 8784771 w 9144000"/>
              <a:gd name="connsiteY91" fmla="*/ 587829 h 1175657"/>
              <a:gd name="connsiteX92" fmla="*/ 8735786 w 9144000"/>
              <a:gd name="connsiteY92" fmla="*/ 571500 h 1175657"/>
              <a:gd name="connsiteX93" fmla="*/ 8686800 w 9144000"/>
              <a:gd name="connsiteY93" fmla="*/ 538843 h 1175657"/>
              <a:gd name="connsiteX94" fmla="*/ 8670471 w 9144000"/>
              <a:gd name="connsiteY94" fmla="*/ 587829 h 1175657"/>
              <a:gd name="connsiteX95" fmla="*/ 8637814 w 9144000"/>
              <a:gd name="connsiteY95" fmla="*/ 555171 h 1175657"/>
              <a:gd name="connsiteX96" fmla="*/ 8588829 w 9144000"/>
              <a:gd name="connsiteY96" fmla="*/ 522514 h 1175657"/>
              <a:gd name="connsiteX97" fmla="*/ 8556171 w 9144000"/>
              <a:gd name="connsiteY97" fmla="*/ 489857 h 1175657"/>
              <a:gd name="connsiteX98" fmla="*/ 8392886 w 9144000"/>
              <a:gd name="connsiteY98" fmla="*/ 473529 h 1175657"/>
              <a:gd name="connsiteX99" fmla="*/ 8164286 w 9144000"/>
              <a:gd name="connsiteY99" fmla="*/ 489857 h 1175657"/>
              <a:gd name="connsiteX100" fmla="*/ 8066314 w 9144000"/>
              <a:gd name="connsiteY100" fmla="*/ 522514 h 1175657"/>
              <a:gd name="connsiteX101" fmla="*/ 7952014 w 9144000"/>
              <a:gd name="connsiteY101" fmla="*/ 489857 h 1175657"/>
              <a:gd name="connsiteX102" fmla="*/ 7903029 w 9144000"/>
              <a:gd name="connsiteY102" fmla="*/ 506186 h 1175657"/>
              <a:gd name="connsiteX103" fmla="*/ 7837714 w 9144000"/>
              <a:gd name="connsiteY103" fmla="*/ 359229 h 1175657"/>
              <a:gd name="connsiteX104" fmla="*/ 7805057 w 9144000"/>
              <a:gd name="connsiteY104" fmla="*/ 326571 h 1175657"/>
              <a:gd name="connsiteX105" fmla="*/ 7756071 w 9144000"/>
              <a:gd name="connsiteY105" fmla="*/ 293914 h 1175657"/>
              <a:gd name="connsiteX106" fmla="*/ 7658100 w 9144000"/>
              <a:gd name="connsiteY106" fmla="*/ 326571 h 1175657"/>
              <a:gd name="connsiteX107" fmla="*/ 7560129 w 9144000"/>
              <a:gd name="connsiteY107" fmla="*/ 375557 h 1175657"/>
              <a:gd name="connsiteX108" fmla="*/ 7527471 w 9144000"/>
              <a:gd name="connsiteY108" fmla="*/ 408214 h 1175657"/>
              <a:gd name="connsiteX109" fmla="*/ 7494814 w 9144000"/>
              <a:gd name="connsiteY109" fmla="*/ 473529 h 1175657"/>
              <a:gd name="connsiteX110" fmla="*/ 7233557 w 9144000"/>
              <a:gd name="connsiteY110" fmla="*/ 506186 h 1175657"/>
              <a:gd name="connsiteX111" fmla="*/ 7070271 w 9144000"/>
              <a:gd name="connsiteY111" fmla="*/ 473529 h 1175657"/>
              <a:gd name="connsiteX112" fmla="*/ 7021286 w 9144000"/>
              <a:gd name="connsiteY112" fmla="*/ 457200 h 1175657"/>
              <a:gd name="connsiteX113" fmla="*/ 6955971 w 9144000"/>
              <a:gd name="connsiteY113" fmla="*/ 440871 h 1175657"/>
              <a:gd name="connsiteX114" fmla="*/ 6890657 w 9144000"/>
              <a:gd name="connsiteY114" fmla="*/ 457200 h 1175657"/>
              <a:gd name="connsiteX115" fmla="*/ 6841671 w 9144000"/>
              <a:gd name="connsiteY115" fmla="*/ 473529 h 1175657"/>
              <a:gd name="connsiteX116" fmla="*/ 6711043 w 9144000"/>
              <a:gd name="connsiteY116" fmla="*/ 457200 h 1175657"/>
              <a:gd name="connsiteX117" fmla="*/ 6613071 w 9144000"/>
              <a:gd name="connsiteY117" fmla="*/ 424543 h 1175657"/>
              <a:gd name="connsiteX118" fmla="*/ 6596743 w 9144000"/>
              <a:gd name="connsiteY118" fmla="*/ 375557 h 1175657"/>
              <a:gd name="connsiteX119" fmla="*/ 6433457 w 9144000"/>
              <a:gd name="connsiteY119" fmla="*/ 359229 h 1175657"/>
              <a:gd name="connsiteX120" fmla="*/ 6400800 w 9144000"/>
              <a:gd name="connsiteY120" fmla="*/ 326571 h 1175657"/>
              <a:gd name="connsiteX121" fmla="*/ 6302829 w 9144000"/>
              <a:gd name="connsiteY121" fmla="*/ 293914 h 1175657"/>
              <a:gd name="connsiteX122" fmla="*/ 6253843 w 9144000"/>
              <a:gd name="connsiteY122" fmla="*/ 310243 h 1175657"/>
              <a:gd name="connsiteX123" fmla="*/ 6139543 w 9144000"/>
              <a:gd name="connsiteY123" fmla="*/ 326571 h 1175657"/>
              <a:gd name="connsiteX124" fmla="*/ 6074229 w 9144000"/>
              <a:gd name="connsiteY124" fmla="*/ 408214 h 1175657"/>
              <a:gd name="connsiteX125" fmla="*/ 6025243 w 9144000"/>
              <a:gd name="connsiteY125" fmla="*/ 424543 h 1175657"/>
              <a:gd name="connsiteX126" fmla="*/ 5731329 w 9144000"/>
              <a:gd name="connsiteY126" fmla="*/ 440871 h 1175657"/>
              <a:gd name="connsiteX127" fmla="*/ 5584371 w 9144000"/>
              <a:gd name="connsiteY127" fmla="*/ 489857 h 1175657"/>
              <a:gd name="connsiteX128" fmla="*/ 5535386 w 9144000"/>
              <a:gd name="connsiteY128" fmla="*/ 506186 h 1175657"/>
              <a:gd name="connsiteX129" fmla="*/ 5453743 w 9144000"/>
              <a:gd name="connsiteY129" fmla="*/ 489857 h 1175657"/>
              <a:gd name="connsiteX130" fmla="*/ 5306786 w 9144000"/>
              <a:gd name="connsiteY130" fmla="*/ 571500 h 1175657"/>
              <a:gd name="connsiteX131" fmla="*/ 5192486 w 9144000"/>
              <a:gd name="connsiteY131" fmla="*/ 604157 h 1175657"/>
              <a:gd name="connsiteX132" fmla="*/ 5143500 w 9144000"/>
              <a:gd name="connsiteY132" fmla="*/ 620486 h 1175657"/>
              <a:gd name="connsiteX133" fmla="*/ 5012871 w 9144000"/>
              <a:gd name="connsiteY133" fmla="*/ 653143 h 1175657"/>
              <a:gd name="connsiteX134" fmla="*/ 4963886 w 9144000"/>
              <a:gd name="connsiteY134" fmla="*/ 685800 h 1175657"/>
              <a:gd name="connsiteX135" fmla="*/ 4898571 w 9144000"/>
              <a:gd name="connsiteY135" fmla="*/ 702129 h 1175657"/>
              <a:gd name="connsiteX136" fmla="*/ 4849586 w 9144000"/>
              <a:gd name="connsiteY136" fmla="*/ 718457 h 1175657"/>
              <a:gd name="connsiteX137" fmla="*/ 4833257 w 9144000"/>
              <a:gd name="connsiteY137" fmla="*/ 816429 h 1175657"/>
              <a:gd name="connsiteX138" fmla="*/ 4735286 w 9144000"/>
              <a:gd name="connsiteY138" fmla="*/ 783771 h 1175657"/>
              <a:gd name="connsiteX139" fmla="*/ 4637314 w 9144000"/>
              <a:gd name="connsiteY139" fmla="*/ 800100 h 1175657"/>
              <a:gd name="connsiteX140" fmla="*/ 4523014 w 9144000"/>
              <a:gd name="connsiteY140" fmla="*/ 816429 h 1175657"/>
              <a:gd name="connsiteX141" fmla="*/ 4490357 w 9144000"/>
              <a:gd name="connsiteY141" fmla="*/ 865414 h 1175657"/>
              <a:gd name="connsiteX142" fmla="*/ 4392386 w 9144000"/>
              <a:gd name="connsiteY142" fmla="*/ 930729 h 1175657"/>
              <a:gd name="connsiteX143" fmla="*/ 4327071 w 9144000"/>
              <a:gd name="connsiteY143" fmla="*/ 979714 h 1175657"/>
              <a:gd name="connsiteX144" fmla="*/ 4261757 w 9144000"/>
              <a:gd name="connsiteY144" fmla="*/ 996043 h 1175657"/>
              <a:gd name="connsiteX145" fmla="*/ 4196443 w 9144000"/>
              <a:gd name="connsiteY145" fmla="*/ 1045029 h 1175657"/>
              <a:gd name="connsiteX146" fmla="*/ 4131129 w 9144000"/>
              <a:gd name="connsiteY146" fmla="*/ 1143000 h 1175657"/>
              <a:gd name="connsiteX147" fmla="*/ 4098471 w 9144000"/>
              <a:gd name="connsiteY147" fmla="*/ 1175657 h 1175657"/>
              <a:gd name="connsiteX148" fmla="*/ 4072268 w 9144000"/>
              <a:gd name="connsiteY148" fmla="*/ 1136686 h 1175657"/>
              <a:gd name="connsiteX149" fmla="*/ 4061280 w 9144000"/>
              <a:gd name="connsiteY149" fmla="*/ 1120773 h 1175657"/>
              <a:gd name="connsiteX150" fmla="*/ 4064233 w 9144000"/>
              <a:gd name="connsiteY150" fmla="*/ 1124728 h 1175657"/>
              <a:gd name="connsiteX151" fmla="*/ 4049486 w 9144000"/>
              <a:gd name="connsiteY151" fmla="*/ 1077686 h 1175657"/>
              <a:gd name="connsiteX152" fmla="*/ 3984171 w 9144000"/>
              <a:gd name="connsiteY152" fmla="*/ 996043 h 1175657"/>
              <a:gd name="connsiteX153" fmla="*/ 3967843 w 9144000"/>
              <a:gd name="connsiteY153" fmla="*/ 930729 h 1175657"/>
              <a:gd name="connsiteX154" fmla="*/ 3918857 w 9144000"/>
              <a:gd name="connsiteY154" fmla="*/ 963386 h 1175657"/>
              <a:gd name="connsiteX155" fmla="*/ 3788229 w 9144000"/>
              <a:gd name="connsiteY155" fmla="*/ 947057 h 1175657"/>
              <a:gd name="connsiteX156" fmla="*/ 3739243 w 9144000"/>
              <a:gd name="connsiteY156" fmla="*/ 930729 h 1175657"/>
              <a:gd name="connsiteX157" fmla="*/ 3673929 w 9144000"/>
              <a:gd name="connsiteY157" fmla="*/ 832757 h 1175657"/>
              <a:gd name="connsiteX158" fmla="*/ 3641271 w 9144000"/>
              <a:gd name="connsiteY158" fmla="*/ 800100 h 1175657"/>
              <a:gd name="connsiteX159" fmla="*/ 3575957 w 9144000"/>
              <a:gd name="connsiteY159" fmla="*/ 783771 h 1175657"/>
              <a:gd name="connsiteX160" fmla="*/ 3412671 w 9144000"/>
              <a:gd name="connsiteY160" fmla="*/ 783771 h 1175657"/>
              <a:gd name="connsiteX161" fmla="*/ 3363686 w 9144000"/>
              <a:gd name="connsiteY161" fmla="*/ 718457 h 1175657"/>
              <a:gd name="connsiteX162" fmla="*/ 3233057 w 9144000"/>
              <a:gd name="connsiteY162" fmla="*/ 685800 h 1175657"/>
              <a:gd name="connsiteX163" fmla="*/ 3135086 w 9144000"/>
              <a:gd name="connsiteY163" fmla="*/ 636814 h 1175657"/>
              <a:gd name="connsiteX164" fmla="*/ 3053443 w 9144000"/>
              <a:gd name="connsiteY164" fmla="*/ 702129 h 1175657"/>
              <a:gd name="connsiteX165" fmla="*/ 2955471 w 9144000"/>
              <a:gd name="connsiteY165" fmla="*/ 767443 h 1175657"/>
              <a:gd name="connsiteX166" fmla="*/ 2906486 w 9144000"/>
              <a:gd name="connsiteY166" fmla="*/ 751114 h 1175657"/>
              <a:gd name="connsiteX167" fmla="*/ 2824843 w 9144000"/>
              <a:gd name="connsiteY167" fmla="*/ 685800 h 1175657"/>
              <a:gd name="connsiteX168" fmla="*/ 2596243 w 9144000"/>
              <a:gd name="connsiteY168" fmla="*/ 669471 h 1175657"/>
              <a:gd name="connsiteX169" fmla="*/ 2481943 w 9144000"/>
              <a:gd name="connsiteY169" fmla="*/ 653143 h 1175657"/>
              <a:gd name="connsiteX170" fmla="*/ 2432957 w 9144000"/>
              <a:gd name="connsiteY170" fmla="*/ 636814 h 1175657"/>
              <a:gd name="connsiteX171" fmla="*/ 2416629 w 9144000"/>
              <a:gd name="connsiteY171" fmla="*/ 587829 h 1175657"/>
              <a:gd name="connsiteX172" fmla="*/ 2318657 w 9144000"/>
              <a:gd name="connsiteY172" fmla="*/ 555171 h 1175657"/>
              <a:gd name="connsiteX173" fmla="*/ 2302329 w 9144000"/>
              <a:gd name="connsiteY173" fmla="*/ 506186 h 1175657"/>
              <a:gd name="connsiteX174" fmla="*/ 2188029 w 9144000"/>
              <a:gd name="connsiteY174" fmla="*/ 408214 h 1175657"/>
              <a:gd name="connsiteX175" fmla="*/ 2139043 w 9144000"/>
              <a:gd name="connsiteY175" fmla="*/ 293914 h 1175657"/>
              <a:gd name="connsiteX176" fmla="*/ 2090057 w 9144000"/>
              <a:gd name="connsiteY176" fmla="*/ 261257 h 1175657"/>
              <a:gd name="connsiteX177" fmla="*/ 1992086 w 9144000"/>
              <a:gd name="connsiteY177" fmla="*/ 277586 h 1175657"/>
              <a:gd name="connsiteX178" fmla="*/ 1975757 w 9144000"/>
              <a:gd name="connsiteY178" fmla="*/ 326571 h 1175657"/>
              <a:gd name="connsiteX179" fmla="*/ 1926771 w 9144000"/>
              <a:gd name="connsiteY179" fmla="*/ 342900 h 1175657"/>
              <a:gd name="connsiteX180" fmla="*/ 1877786 w 9144000"/>
              <a:gd name="connsiteY180" fmla="*/ 375557 h 1175657"/>
              <a:gd name="connsiteX181" fmla="*/ 1779814 w 9144000"/>
              <a:gd name="connsiteY181" fmla="*/ 506186 h 1175657"/>
              <a:gd name="connsiteX182" fmla="*/ 1681843 w 9144000"/>
              <a:gd name="connsiteY182" fmla="*/ 538843 h 1175657"/>
              <a:gd name="connsiteX183" fmla="*/ 1665514 w 9144000"/>
              <a:gd name="connsiteY183" fmla="*/ 604157 h 1175657"/>
              <a:gd name="connsiteX184" fmla="*/ 1616529 w 9144000"/>
              <a:gd name="connsiteY184" fmla="*/ 620486 h 1175657"/>
              <a:gd name="connsiteX185" fmla="*/ 1583871 w 9144000"/>
              <a:gd name="connsiteY185" fmla="*/ 653143 h 1175657"/>
              <a:gd name="connsiteX186" fmla="*/ 1502229 w 9144000"/>
              <a:gd name="connsiteY186" fmla="*/ 669471 h 1175657"/>
              <a:gd name="connsiteX187" fmla="*/ 1387929 w 9144000"/>
              <a:gd name="connsiteY187" fmla="*/ 718457 h 1175657"/>
              <a:gd name="connsiteX188" fmla="*/ 1191986 w 9144000"/>
              <a:gd name="connsiteY188" fmla="*/ 767443 h 1175657"/>
              <a:gd name="connsiteX189" fmla="*/ 1094014 w 9144000"/>
              <a:gd name="connsiteY189" fmla="*/ 734786 h 1175657"/>
              <a:gd name="connsiteX190" fmla="*/ 1045029 w 9144000"/>
              <a:gd name="connsiteY190" fmla="*/ 718457 h 1175657"/>
              <a:gd name="connsiteX191" fmla="*/ 947057 w 9144000"/>
              <a:gd name="connsiteY191" fmla="*/ 734786 h 1175657"/>
              <a:gd name="connsiteX192" fmla="*/ 849086 w 9144000"/>
              <a:gd name="connsiteY192" fmla="*/ 783771 h 1175657"/>
              <a:gd name="connsiteX193" fmla="*/ 718457 w 9144000"/>
              <a:gd name="connsiteY193" fmla="*/ 800100 h 1175657"/>
              <a:gd name="connsiteX194" fmla="*/ 669471 w 9144000"/>
              <a:gd name="connsiteY194" fmla="*/ 767443 h 1175657"/>
              <a:gd name="connsiteX195" fmla="*/ 571500 w 9144000"/>
              <a:gd name="connsiteY195" fmla="*/ 734786 h 1175657"/>
              <a:gd name="connsiteX196" fmla="*/ 506186 w 9144000"/>
              <a:gd name="connsiteY196" fmla="*/ 751114 h 1175657"/>
              <a:gd name="connsiteX197" fmla="*/ 408214 w 9144000"/>
              <a:gd name="connsiteY197" fmla="*/ 718457 h 1175657"/>
              <a:gd name="connsiteX198" fmla="*/ 342900 w 9144000"/>
              <a:gd name="connsiteY198" fmla="*/ 702129 h 1175657"/>
              <a:gd name="connsiteX199" fmla="*/ 293914 w 9144000"/>
              <a:gd name="connsiteY199" fmla="*/ 718457 h 1175657"/>
              <a:gd name="connsiteX200" fmla="*/ 81643 w 9144000"/>
              <a:gd name="connsiteY200" fmla="*/ 734786 h 1175657"/>
              <a:gd name="connsiteX201" fmla="*/ 32657 w 9144000"/>
              <a:gd name="connsiteY201" fmla="*/ 767443 h 1175657"/>
              <a:gd name="connsiteX202" fmla="*/ 0 w 9144000"/>
              <a:gd name="connsiteY202" fmla="*/ 779211 h 1175657"/>
              <a:gd name="connsiteX203" fmla="*/ 0 w 9144000"/>
              <a:gd name="connsiteY203" fmla="*/ 556296 h 1175657"/>
              <a:gd name="connsiteX204" fmla="*/ 5009 w 9144000"/>
              <a:gd name="connsiteY204" fmla="*/ 551632 h 1175657"/>
              <a:gd name="connsiteX205" fmla="*/ 65314 w 9144000"/>
              <a:gd name="connsiteY205" fmla="*/ 522514 h 1175657"/>
              <a:gd name="connsiteX206" fmla="*/ 359229 w 9144000"/>
              <a:gd name="connsiteY206" fmla="*/ 506186 h 1175657"/>
              <a:gd name="connsiteX207" fmla="*/ 620486 w 9144000"/>
              <a:gd name="connsiteY207" fmla="*/ 506186 h 1175657"/>
              <a:gd name="connsiteX208" fmla="*/ 669471 w 9144000"/>
              <a:gd name="connsiteY208" fmla="*/ 571500 h 1175657"/>
              <a:gd name="connsiteX209" fmla="*/ 767443 w 9144000"/>
              <a:gd name="connsiteY209" fmla="*/ 636814 h 1175657"/>
              <a:gd name="connsiteX210" fmla="*/ 816429 w 9144000"/>
              <a:gd name="connsiteY210" fmla="*/ 587829 h 1175657"/>
              <a:gd name="connsiteX211" fmla="*/ 849086 w 9144000"/>
              <a:gd name="connsiteY211" fmla="*/ 538843 h 1175657"/>
              <a:gd name="connsiteX212" fmla="*/ 914400 w 9144000"/>
              <a:gd name="connsiteY212" fmla="*/ 506186 h 1175657"/>
              <a:gd name="connsiteX213" fmla="*/ 1045029 w 9144000"/>
              <a:gd name="connsiteY213" fmla="*/ 571500 h 1175657"/>
              <a:gd name="connsiteX214" fmla="*/ 1159329 w 9144000"/>
              <a:gd name="connsiteY214" fmla="*/ 555171 h 1175657"/>
              <a:gd name="connsiteX215" fmla="*/ 1208314 w 9144000"/>
              <a:gd name="connsiteY215" fmla="*/ 522514 h 1175657"/>
              <a:gd name="connsiteX216" fmla="*/ 1289957 w 9144000"/>
              <a:gd name="connsiteY216" fmla="*/ 538843 h 1175657"/>
              <a:gd name="connsiteX217" fmla="*/ 1338943 w 9144000"/>
              <a:gd name="connsiteY217" fmla="*/ 522514 h 1175657"/>
              <a:gd name="connsiteX218" fmla="*/ 1436914 w 9144000"/>
              <a:gd name="connsiteY218" fmla="*/ 440871 h 1175657"/>
              <a:gd name="connsiteX219" fmla="*/ 1534886 w 9144000"/>
              <a:gd name="connsiteY219" fmla="*/ 326571 h 1175657"/>
              <a:gd name="connsiteX220" fmla="*/ 1600200 w 9144000"/>
              <a:gd name="connsiteY220" fmla="*/ 310243 h 1175657"/>
              <a:gd name="connsiteX221" fmla="*/ 1649186 w 9144000"/>
              <a:gd name="connsiteY221" fmla="*/ 277586 h 1175657"/>
              <a:gd name="connsiteX222" fmla="*/ 1698171 w 9144000"/>
              <a:gd name="connsiteY222" fmla="*/ 261257 h 1175657"/>
              <a:gd name="connsiteX223" fmla="*/ 1730829 w 9144000"/>
              <a:gd name="connsiteY223" fmla="*/ 228600 h 1175657"/>
              <a:gd name="connsiteX224" fmla="*/ 1828800 w 9144000"/>
              <a:gd name="connsiteY224" fmla="*/ 163286 h 1175657"/>
              <a:gd name="connsiteX225" fmla="*/ 1910443 w 9144000"/>
              <a:gd name="connsiteY225" fmla="*/ 97971 h 1175657"/>
              <a:gd name="connsiteX226" fmla="*/ 1959429 w 9144000"/>
              <a:gd name="connsiteY226" fmla="*/ 48986 h 1175657"/>
              <a:gd name="connsiteX227" fmla="*/ 2024743 w 9144000"/>
              <a:gd name="connsiteY227" fmla="*/ 0 h 117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</a:cxnLst>
            <a:rect l="l" t="t" r="r" b="b"/>
            <a:pathLst>
              <a:path w="9144000" h="1175657">
                <a:moveTo>
                  <a:pt x="4059668" y="1118614"/>
                </a:moveTo>
                <a:cubicBezTo>
                  <a:pt x="4058851" y="1117438"/>
                  <a:pt x="4058991" y="1117535"/>
                  <a:pt x="4060840" y="1120136"/>
                </a:cubicBezTo>
                <a:lnTo>
                  <a:pt x="4061280" y="1120773"/>
                </a:lnTo>
                <a:close/>
                <a:moveTo>
                  <a:pt x="2024743" y="0"/>
                </a:moveTo>
                <a:cubicBezTo>
                  <a:pt x="2055605" y="7716"/>
                  <a:pt x="2118161" y="15575"/>
                  <a:pt x="2139043" y="48986"/>
                </a:cubicBezTo>
                <a:cubicBezTo>
                  <a:pt x="2219254" y="177323"/>
                  <a:pt x="2117987" y="129052"/>
                  <a:pt x="2220686" y="163286"/>
                </a:cubicBezTo>
                <a:cubicBezTo>
                  <a:pt x="2270229" y="311917"/>
                  <a:pt x="2180730" y="90673"/>
                  <a:pt x="2318657" y="228600"/>
                </a:cubicBezTo>
                <a:cubicBezTo>
                  <a:pt x="2456584" y="366527"/>
                  <a:pt x="2235340" y="277028"/>
                  <a:pt x="2383971" y="326571"/>
                </a:cubicBezTo>
                <a:cubicBezTo>
                  <a:pt x="2394857" y="342900"/>
                  <a:pt x="2402752" y="361680"/>
                  <a:pt x="2416629" y="375557"/>
                </a:cubicBezTo>
                <a:cubicBezTo>
                  <a:pt x="2430505" y="389433"/>
                  <a:pt x="2447681" y="400244"/>
                  <a:pt x="2465614" y="408214"/>
                </a:cubicBezTo>
                <a:cubicBezTo>
                  <a:pt x="2571902" y="455453"/>
                  <a:pt x="2614384" y="445489"/>
                  <a:pt x="2743200" y="457200"/>
                </a:cubicBezTo>
                <a:cubicBezTo>
                  <a:pt x="2759529" y="462643"/>
                  <a:pt x="2775636" y="478257"/>
                  <a:pt x="2792186" y="473529"/>
                </a:cubicBezTo>
                <a:cubicBezTo>
                  <a:pt x="2840509" y="459723"/>
                  <a:pt x="2897964" y="373963"/>
                  <a:pt x="2922814" y="342900"/>
                </a:cubicBezTo>
                <a:cubicBezTo>
                  <a:pt x="2966357" y="353786"/>
                  <a:pt x="3012583" y="356984"/>
                  <a:pt x="3053443" y="375557"/>
                </a:cubicBezTo>
                <a:cubicBezTo>
                  <a:pt x="3074465" y="385113"/>
                  <a:pt x="3083215" y="411734"/>
                  <a:pt x="3102429" y="424543"/>
                </a:cubicBezTo>
                <a:cubicBezTo>
                  <a:pt x="3116750" y="434090"/>
                  <a:pt x="3135086" y="435428"/>
                  <a:pt x="3151414" y="440871"/>
                </a:cubicBezTo>
                <a:lnTo>
                  <a:pt x="3265714" y="555171"/>
                </a:lnTo>
                <a:lnTo>
                  <a:pt x="3298371" y="587829"/>
                </a:lnTo>
                <a:cubicBezTo>
                  <a:pt x="3336471" y="582386"/>
                  <a:pt x="3374932" y="579048"/>
                  <a:pt x="3412671" y="571500"/>
                </a:cubicBezTo>
                <a:cubicBezTo>
                  <a:pt x="3429549" y="568124"/>
                  <a:pt x="3444445" y="555171"/>
                  <a:pt x="3461657" y="555171"/>
                </a:cubicBezTo>
                <a:cubicBezTo>
                  <a:pt x="3478869" y="555171"/>
                  <a:pt x="3493765" y="568124"/>
                  <a:pt x="3510643" y="571500"/>
                </a:cubicBezTo>
                <a:cubicBezTo>
                  <a:pt x="3548382" y="579048"/>
                  <a:pt x="3586843" y="582386"/>
                  <a:pt x="3624943" y="587829"/>
                </a:cubicBezTo>
                <a:cubicBezTo>
                  <a:pt x="3641272" y="582386"/>
                  <a:pt x="3656951" y="568670"/>
                  <a:pt x="3673929" y="571500"/>
                </a:cubicBezTo>
                <a:cubicBezTo>
                  <a:pt x="3751117" y="584364"/>
                  <a:pt x="3700154" y="618508"/>
                  <a:pt x="3755571" y="653143"/>
                </a:cubicBezTo>
                <a:cubicBezTo>
                  <a:pt x="3784762" y="671388"/>
                  <a:pt x="3820886" y="674914"/>
                  <a:pt x="3853543" y="685800"/>
                </a:cubicBezTo>
                <a:cubicBezTo>
                  <a:pt x="3939044" y="714300"/>
                  <a:pt x="3885483" y="699694"/>
                  <a:pt x="4016829" y="718457"/>
                </a:cubicBezTo>
                <a:cubicBezTo>
                  <a:pt x="4034641" y="745176"/>
                  <a:pt x="4058887" y="795152"/>
                  <a:pt x="4098471" y="800100"/>
                </a:cubicBezTo>
                <a:cubicBezTo>
                  <a:pt x="4126010" y="803542"/>
                  <a:pt x="4152900" y="789214"/>
                  <a:pt x="4180114" y="783771"/>
                </a:cubicBezTo>
                <a:cubicBezTo>
                  <a:pt x="4196443" y="772885"/>
                  <a:pt x="4216840" y="766438"/>
                  <a:pt x="4229100" y="751114"/>
                </a:cubicBezTo>
                <a:cubicBezTo>
                  <a:pt x="4239852" y="737674"/>
                  <a:pt x="4236574" y="716888"/>
                  <a:pt x="4245429" y="702129"/>
                </a:cubicBezTo>
                <a:cubicBezTo>
                  <a:pt x="4257768" y="681565"/>
                  <a:pt x="4308866" y="644905"/>
                  <a:pt x="4327071" y="636814"/>
                </a:cubicBezTo>
                <a:cubicBezTo>
                  <a:pt x="4358528" y="622833"/>
                  <a:pt x="4392386" y="615043"/>
                  <a:pt x="4425043" y="604157"/>
                </a:cubicBezTo>
                <a:lnTo>
                  <a:pt x="4474029" y="587829"/>
                </a:lnTo>
                <a:cubicBezTo>
                  <a:pt x="4577022" y="608427"/>
                  <a:pt x="4591692" y="619645"/>
                  <a:pt x="4718957" y="587829"/>
                </a:cubicBezTo>
                <a:cubicBezTo>
                  <a:pt x="4733892" y="584095"/>
                  <a:pt x="4739593" y="564788"/>
                  <a:pt x="4751614" y="555171"/>
                </a:cubicBezTo>
                <a:cubicBezTo>
                  <a:pt x="4766938" y="542912"/>
                  <a:pt x="4782667" y="530484"/>
                  <a:pt x="4800600" y="522514"/>
                </a:cubicBezTo>
                <a:cubicBezTo>
                  <a:pt x="4832057" y="508533"/>
                  <a:pt x="4866610" y="502641"/>
                  <a:pt x="4898571" y="489857"/>
                </a:cubicBezTo>
                <a:cubicBezTo>
                  <a:pt x="4925785" y="478971"/>
                  <a:pt x="4953429" y="469104"/>
                  <a:pt x="4980214" y="457200"/>
                </a:cubicBezTo>
                <a:cubicBezTo>
                  <a:pt x="5002457" y="447314"/>
                  <a:pt x="5022929" y="433583"/>
                  <a:pt x="5045529" y="424543"/>
                </a:cubicBezTo>
                <a:cubicBezTo>
                  <a:pt x="5077490" y="411759"/>
                  <a:pt x="5143500" y="391886"/>
                  <a:pt x="5143500" y="391886"/>
                </a:cubicBezTo>
                <a:cubicBezTo>
                  <a:pt x="5159829" y="381000"/>
                  <a:pt x="5177162" y="371488"/>
                  <a:pt x="5192486" y="359229"/>
                </a:cubicBezTo>
                <a:cubicBezTo>
                  <a:pt x="5204507" y="349612"/>
                  <a:pt x="5209748" y="326571"/>
                  <a:pt x="5225143" y="326571"/>
                </a:cubicBezTo>
                <a:cubicBezTo>
                  <a:pt x="5259567" y="326571"/>
                  <a:pt x="5323114" y="359229"/>
                  <a:pt x="5323114" y="359229"/>
                </a:cubicBezTo>
                <a:cubicBezTo>
                  <a:pt x="5355771" y="348343"/>
                  <a:pt x="5392444" y="345666"/>
                  <a:pt x="5421086" y="326571"/>
                </a:cubicBezTo>
                <a:cubicBezTo>
                  <a:pt x="5452656" y="305524"/>
                  <a:pt x="5479288" y="281563"/>
                  <a:pt x="5519057" y="277586"/>
                </a:cubicBezTo>
                <a:cubicBezTo>
                  <a:pt x="5611286" y="268363"/>
                  <a:pt x="5704114" y="266700"/>
                  <a:pt x="5796643" y="261257"/>
                </a:cubicBezTo>
                <a:cubicBezTo>
                  <a:pt x="5802086" y="244928"/>
                  <a:pt x="5804116" y="227030"/>
                  <a:pt x="5812971" y="212271"/>
                </a:cubicBezTo>
                <a:cubicBezTo>
                  <a:pt x="5850785" y="149249"/>
                  <a:pt x="5885536" y="185315"/>
                  <a:pt x="5959929" y="195943"/>
                </a:cubicBezTo>
                <a:cubicBezTo>
                  <a:pt x="5980849" y="190713"/>
                  <a:pt x="6050808" y="174996"/>
                  <a:pt x="6074229" y="163286"/>
                </a:cubicBezTo>
                <a:cubicBezTo>
                  <a:pt x="6091782" y="154510"/>
                  <a:pt x="6106886" y="141515"/>
                  <a:pt x="6123214" y="130629"/>
                </a:cubicBezTo>
                <a:cubicBezTo>
                  <a:pt x="6232071" y="136072"/>
                  <a:pt x="6341202" y="137515"/>
                  <a:pt x="6449786" y="146957"/>
                </a:cubicBezTo>
                <a:cubicBezTo>
                  <a:pt x="6466933" y="148448"/>
                  <a:pt x="6486601" y="151116"/>
                  <a:pt x="6498771" y="163286"/>
                </a:cubicBezTo>
                <a:cubicBezTo>
                  <a:pt x="6510941" y="175456"/>
                  <a:pt x="6509657" y="195943"/>
                  <a:pt x="6515100" y="212271"/>
                </a:cubicBezTo>
                <a:cubicBezTo>
                  <a:pt x="6536871" y="206828"/>
                  <a:pt x="6558084" y="193710"/>
                  <a:pt x="6580414" y="195943"/>
                </a:cubicBezTo>
                <a:cubicBezTo>
                  <a:pt x="6614667" y="199368"/>
                  <a:pt x="6678386" y="228600"/>
                  <a:pt x="6678386" y="228600"/>
                </a:cubicBezTo>
                <a:cubicBezTo>
                  <a:pt x="6689272" y="244929"/>
                  <a:pt x="6697166" y="263709"/>
                  <a:pt x="6711043" y="277586"/>
                </a:cubicBezTo>
                <a:cubicBezTo>
                  <a:pt x="6788577" y="355120"/>
                  <a:pt x="6876765" y="301905"/>
                  <a:pt x="6988629" y="293914"/>
                </a:cubicBezTo>
                <a:cubicBezTo>
                  <a:pt x="7013398" y="277401"/>
                  <a:pt x="7052797" y="244929"/>
                  <a:pt x="7086600" y="244929"/>
                </a:cubicBezTo>
                <a:cubicBezTo>
                  <a:pt x="7119707" y="244929"/>
                  <a:pt x="7151914" y="255814"/>
                  <a:pt x="7184571" y="261257"/>
                </a:cubicBezTo>
                <a:cubicBezTo>
                  <a:pt x="7200900" y="266700"/>
                  <a:pt x="7218162" y="269889"/>
                  <a:pt x="7233557" y="277586"/>
                </a:cubicBezTo>
                <a:cubicBezTo>
                  <a:pt x="7251110" y="286362"/>
                  <a:pt x="7263116" y="307468"/>
                  <a:pt x="7282543" y="310243"/>
                </a:cubicBezTo>
                <a:cubicBezTo>
                  <a:pt x="7304759" y="313417"/>
                  <a:pt x="7326086" y="299357"/>
                  <a:pt x="7347857" y="293914"/>
                </a:cubicBezTo>
                <a:cubicBezTo>
                  <a:pt x="7377964" y="173492"/>
                  <a:pt x="7345610" y="282832"/>
                  <a:pt x="7396843" y="163286"/>
                </a:cubicBezTo>
                <a:cubicBezTo>
                  <a:pt x="7420719" y="107573"/>
                  <a:pt x="7398603" y="119424"/>
                  <a:pt x="7445829" y="81643"/>
                </a:cubicBezTo>
                <a:cubicBezTo>
                  <a:pt x="7461153" y="69384"/>
                  <a:pt x="7476881" y="56956"/>
                  <a:pt x="7494814" y="48986"/>
                </a:cubicBezTo>
                <a:cubicBezTo>
                  <a:pt x="7526271" y="35005"/>
                  <a:pt x="7592786" y="16329"/>
                  <a:pt x="7592786" y="16329"/>
                </a:cubicBezTo>
                <a:cubicBezTo>
                  <a:pt x="7641772" y="21772"/>
                  <a:pt x="7693423" y="15814"/>
                  <a:pt x="7739743" y="32657"/>
                </a:cubicBezTo>
                <a:cubicBezTo>
                  <a:pt x="7758186" y="39364"/>
                  <a:pt x="7757631" y="68720"/>
                  <a:pt x="7772400" y="81643"/>
                </a:cubicBezTo>
                <a:cubicBezTo>
                  <a:pt x="7909685" y="201768"/>
                  <a:pt x="7822176" y="114696"/>
                  <a:pt x="7919357" y="163286"/>
                </a:cubicBezTo>
                <a:cubicBezTo>
                  <a:pt x="7936910" y="172062"/>
                  <a:pt x="7952014" y="185057"/>
                  <a:pt x="7968343" y="195943"/>
                </a:cubicBezTo>
                <a:cubicBezTo>
                  <a:pt x="7979229" y="217714"/>
                  <a:pt x="7992453" y="238466"/>
                  <a:pt x="8001000" y="261257"/>
                </a:cubicBezTo>
                <a:cubicBezTo>
                  <a:pt x="8008880" y="282270"/>
                  <a:pt x="8007293" y="306499"/>
                  <a:pt x="8017329" y="326571"/>
                </a:cubicBezTo>
                <a:cubicBezTo>
                  <a:pt x="8024214" y="340341"/>
                  <a:pt x="8039100" y="348343"/>
                  <a:pt x="8049986" y="359229"/>
                </a:cubicBezTo>
                <a:cubicBezTo>
                  <a:pt x="8104414" y="353786"/>
                  <a:pt x="8160204" y="356167"/>
                  <a:pt x="8213271" y="342900"/>
                </a:cubicBezTo>
                <a:cubicBezTo>
                  <a:pt x="8228206" y="339166"/>
                  <a:pt x="8231779" y="316307"/>
                  <a:pt x="8245929" y="310243"/>
                </a:cubicBezTo>
                <a:cubicBezTo>
                  <a:pt x="8271438" y="299311"/>
                  <a:pt x="8300357" y="299357"/>
                  <a:pt x="8327571" y="293914"/>
                </a:cubicBezTo>
                <a:cubicBezTo>
                  <a:pt x="8414657" y="299357"/>
                  <a:pt x="8502052" y="301109"/>
                  <a:pt x="8588829" y="310243"/>
                </a:cubicBezTo>
                <a:cubicBezTo>
                  <a:pt x="8605946" y="312045"/>
                  <a:pt x="8621012" y="322837"/>
                  <a:pt x="8637814" y="326571"/>
                </a:cubicBezTo>
                <a:cubicBezTo>
                  <a:pt x="8670133" y="333753"/>
                  <a:pt x="8703129" y="337457"/>
                  <a:pt x="8735786" y="342900"/>
                </a:cubicBezTo>
                <a:cubicBezTo>
                  <a:pt x="8746672" y="359229"/>
                  <a:pt x="8750890" y="383110"/>
                  <a:pt x="8768443" y="391886"/>
                </a:cubicBezTo>
                <a:cubicBezTo>
                  <a:pt x="8798055" y="406692"/>
                  <a:pt x="8834095" y="401032"/>
                  <a:pt x="8866414" y="408214"/>
                </a:cubicBezTo>
                <a:cubicBezTo>
                  <a:pt x="8883216" y="411948"/>
                  <a:pt x="8899071" y="419100"/>
                  <a:pt x="8915400" y="424543"/>
                </a:cubicBezTo>
                <a:cubicBezTo>
                  <a:pt x="8920843" y="440872"/>
                  <a:pt x="8920977" y="460089"/>
                  <a:pt x="8931729" y="473529"/>
                </a:cubicBezTo>
                <a:cubicBezTo>
                  <a:pt x="8975874" y="528711"/>
                  <a:pt x="9015997" y="502395"/>
                  <a:pt x="9078686" y="489857"/>
                </a:cubicBezTo>
                <a:cubicBezTo>
                  <a:pt x="9100692" y="485456"/>
                  <a:pt x="9121784" y="476703"/>
                  <a:pt x="9144000" y="473529"/>
                </a:cubicBezTo>
                <a:lnTo>
                  <a:pt x="9144000" y="665535"/>
                </a:lnTo>
                <a:lnTo>
                  <a:pt x="9130644" y="662315"/>
                </a:lnTo>
                <a:cubicBezTo>
                  <a:pt x="9098297" y="652445"/>
                  <a:pt x="9062357" y="636814"/>
                  <a:pt x="9062357" y="636814"/>
                </a:cubicBezTo>
                <a:cubicBezTo>
                  <a:pt x="9046028" y="642257"/>
                  <a:pt x="9030583" y="653143"/>
                  <a:pt x="9013371" y="653143"/>
                </a:cubicBezTo>
                <a:cubicBezTo>
                  <a:pt x="8990930" y="653143"/>
                  <a:pt x="8970193" y="640503"/>
                  <a:pt x="8948057" y="636814"/>
                </a:cubicBezTo>
                <a:cubicBezTo>
                  <a:pt x="8904773" y="629600"/>
                  <a:pt x="8860972" y="625929"/>
                  <a:pt x="8817429" y="620486"/>
                </a:cubicBezTo>
                <a:cubicBezTo>
                  <a:pt x="8806543" y="609600"/>
                  <a:pt x="8797972" y="595750"/>
                  <a:pt x="8784771" y="587829"/>
                </a:cubicBezTo>
                <a:cubicBezTo>
                  <a:pt x="8770012" y="578974"/>
                  <a:pt x="8751181" y="579197"/>
                  <a:pt x="8735786" y="571500"/>
                </a:cubicBezTo>
                <a:cubicBezTo>
                  <a:pt x="8718233" y="562724"/>
                  <a:pt x="8703129" y="549729"/>
                  <a:pt x="8686800" y="538843"/>
                </a:cubicBezTo>
                <a:cubicBezTo>
                  <a:pt x="8681357" y="555172"/>
                  <a:pt x="8686800" y="582386"/>
                  <a:pt x="8670471" y="587829"/>
                </a:cubicBezTo>
                <a:cubicBezTo>
                  <a:pt x="8655866" y="592697"/>
                  <a:pt x="8649835" y="564788"/>
                  <a:pt x="8637814" y="555171"/>
                </a:cubicBezTo>
                <a:cubicBezTo>
                  <a:pt x="8622490" y="542912"/>
                  <a:pt x="8604153" y="534773"/>
                  <a:pt x="8588829" y="522514"/>
                </a:cubicBezTo>
                <a:cubicBezTo>
                  <a:pt x="8576808" y="512897"/>
                  <a:pt x="8571106" y="493591"/>
                  <a:pt x="8556171" y="489857"/>
                </a:cubicBezTo>
                <a:cubicBezTo>
                  <a:pt x="8503104" y="476591"/>
                  <a:pt x="8447314" y="478972"/>
                  <a:pt x="8392886" y="473529"/>
                </a:cubicBezTo>
                <a:cubicBezTo>
                  <a:pt x="8316686" y="478972"/>
                  <a:pt x="8239835" y="478525"/>
                  <a:pt x="8164286" y="489857"/>
                </a:cubicBezTo>
                <a:cubicBezTo>
                  <a:pt x="8130243" y="494963"/>
                  <a:pt x="8066314" y="522514"/>
                  <a:pt x="8066314" y="522514"/>
                </a:cubicBezTo>
                <a:cubicBezTo>
                  <a:pt x="8043215" y="514814"/>
                  <a:pt x="7972515" y="489857"/>
                  <a:pt x="7952014" y="489857"/>
                </a:cubicBezTo>
                <a:cubicBezTo>
                  <a:pt x="7934802" y="489857"/>
                  <a:pt x="7919357" y="500743"/>
                  <a:pt x="7903029" y="506186"/>
                </a:cubicBezTo>
                <a:cubicBezTo>
                  <a:pt x="7877133" y="428500"/>
                  <a:pt x="7882073" y="414678"/>
                  <a:pt x="7837714" y="359229"/>
                </a:cubicBezTo>
                <a:cubicBezTo>
                  <a:pt x="7828097" y="347208"/>
                  <a:pt x="7817078" y="336188"/>
                  <a:pt x="7805057" y="326571"/>
                </a:cubicBezTo>
                <a:cubicBezTo>
                  <a:pt x="7789733" y="314312"/>
                  <a:pt x="7772400" y="304800"/>
                  <a:pt x="7756071" y="293914"/>
                </a:cubicBezTo>
                <a:lnTo>
                  <a:pt x="7658100" y="326571"/>
                </a:lnTo>
                <a:cubicBezTo>
                  <a:pt x="7606360" y="343818"/>
                  <a:pt x="7605348" y="339382"/>
                  <a:pt x="7560129" y="375557"/>
                </a:cubicBezTo>
                <a:cubicBezTo>
                  <a:pt x="7548108" y="385174"/>
                  <a:pt x="7538357" y="397328"/>
                  <a:pt x="7527471" y="408214"/>
                </a:cubicBezTo>
                <a:cubicBezTo>
                  <a:pt x="7516585" y="429986"/>
                  <a:pt x="7504402" y="451156"/>
                  <a:pt x="7494814" y="473529"/>
                </a:cubicBezTo>
                <a:cubicBezTo>
                  <a:pt x="7440888" y="599358"/>
                  <a:pt x="7551392" y="527374"/>
                  <a:pt x="7233557" y="506186"/>
                </a:cubicBezTo>
                <a:cubicBezTo>
                  <a:pt x="7122885" y="469295"/>
                  <a:pt x="7257900" y="511055"/>
                  <a:pt x="7070271" y="473529"/>
                </a:cubicBezTo>
                <a:cubicBezTo>
                  <a:pt x="7053394" y="470154"/>
                  <a:pt x="7037835" y="461929"/>
                  <a:pt x="7021286" y="457200"/>
                </a:cubicBezTo>
                <a:cubicBezTo>
                  <a:pt x="6999708" y="451035"/>
                  <a:pt x="6977743" y="446314"/>
                  <a:pt x="6955971" y="440871"/>
                </a:cubicBezTo>
                <a:cubicBezTo>
                  <a:pt x="6934200" y="446314"/>
                  <a:pt x="6912235" y="451035"/>
                  <a:pt x="6890657" y="457200"/>
                </a:cubicBezTo>
                <a:cubicBezTo>
                  <a:pt x="6874107" y="461929"/>
                  <a:pt x="6858883" y="473529"/>
                  <a:pt x="6841671" y="473529"/>
                </a:cubicBezTo>
                <a:cubicBezTo>
                  <a:pt x="6797789" y="473529"/>
                  <a:pt x="6754586" y="462643"/>
                  <a:pt x="6711043" y="457200"/>
                </a:cubicBezTo>
                <a:cubicBezTo>
                  <a:pt x="6678386" y="446314"/>
                  <a:pt x="6623956" y="457200"/>
                  <a:pt x="6613071" y="424543"/>
                </a:cubicBezTo>
                <a:cubicBezTo>
                  <a:pt x="6607628" y="408214"/>
                  <a:pt x="6612919" y="381439"/>
                  <a:pt x="6596743" y="375557"/>
                </a:cubicBezTo>
                <a:cubicBezTo>
                  <a:pt x="6545336" y="356864"/>
                  <a:pt x="6487886" y="364672"/>
                  <a:pt x="6433457" y="359229"/>
                </a:cubicBezTo>
                <a:cubicBezTo>
                  <a:pt x="6422571" y="348343"/>
                  <a:pt x="6414570" y="333456"/>
                  <a:pt x="6400800" y="326571"/>
                </a:cubicBezTo>
                <a:cubicBezTo>
                  <a:pt x="6370011" y="311176"/>
                  <a:pt x="6302829" y="293914"/>
                  <a:pt x="6302829" y="293914"/>
                </a:cubicBezTo>
                <a:cubicBezTo>
                  <a:pt x="6286500" y="299357"/>
                  <a:pt x="6270721" y="306867"/>
                  <a:pt x="6253843" y="310243"/>
                </a:cubicBezTo>
                <a:cubicBezTo>
                  <a:pt x="6216104" y="317791"/>
                  <a:pt x="6176055" y="314400"/>
                  <a:pt x="6139543" y="326571"/>
                </a:cubicBezTo>
                <a:cubicBezTo>
                  <a:pt x="6111013" y="336081"/>
                  <a:pt x="6092477" y="393616"/>
                  <a:pt x="6074229" y="408214"/>
                </a:cubicBezTo>
                <a:cubicBezTo>
                  <a:pt x="6060789" y="418966"/>
                  <a:pt x="6042377" y="422911"/>
                  <a:pt x="6025243" y="424543"/>
                </a:cubicBezTo>
                <a:cubicBezTo>
                  <a:pt x="5927563" y="433846"/>
                  <a:pt x="5829300" y="435428"/>
                  <a:pt x="5731329" y="440871"/>
                </a:cubicBezTo>
                <a:lnTo>
                  <a:pt x="5584371" y="489857"/>
                </a:lnTo>
                <a:lnTo>
                  <a:pt x="5535386" y="506186"/>
                </a:lnTo>
                <a:cubicBezTo>
                  <a:pt x="5508172" y="500743"/>
                  <a:pt x="5481496" y="489857"/>
                  <a:pt x="5453743" y="489857"/>
                </a:cubicBezTo>
                <a:cubicBezTo>
                  <a:pt x="5404501" y="489857"/>
                  <a:pt x="5334755" y="562177"/>
                  <a:pt x="5306786" y="571500"/>
                </a:cubicBezTo>
                <a:cubicBezTo>
                  <a:pt x="5189334" y="610652"/>
                  <a:pt x="5336008" y="563151"/>
                  <a:pt x="5192486" y="604157"/>
                </a:cubicBezTo>
                <a:cubicBezTo>
                  <a:pt x="5175936" y="608885"/>
                  <a:pt x="5160105" y="615957"/>
                  <a:pt x="5143500" y="620486"/>
                </a:cubicBezTo>
                <a:cubicBezTo>
                  <a:pt x="5100198" y="632296"/>
                  <a:pt x="5012871" y="653143"/>
                  <a:pt x="5012871" y="653143"/>
                </a:cubicBezTo>
                <a:cubicBezTo>
                  <a:pt x="4996543" y="664029"/>
                  <a:pt x="4981924" y="678070"/>
                  <a:pt x="4963886" y="685800"/>
                </a:cubicBezTo>
                <a:cubicBezTo>
                  <a:pt x="4943259" y="694640"/>
                  <a:pt x="4920149" y="695964"/>
                  <a:pt x="4898571" y="702129"/>
                </a:cubicBezTo>
                <a:cubicBezTo>
                  <a:pt x="4882022" y="706857"/>
                  <a:pt x="4865914" y="713014"/>
                  <a:pt x="4849586" y="718457"/>
                </a:cubicBezTo>
                <a:cubicBezTo>
                  <a:pt x="4844143" y="751114"/>
                  <a:pt x="4862003" y="800003"/>
                  <a:pt x="4833257" y="816429"/>
                </a:cubicBezTo>
                <a:cubicBezTo>
                  <a:pt x="4803369" y="833508"/>
                  <a:pt x="4735286" y="783771"/>
                  <a:pt x="4735286" y="783771"/>
                </a:cubicBezTo>
                <a:lnTo>
                  <a:pt x="4637314" y="800100"/>
                </a:lnTo>
                <a:cubicBezTo>
                  <a:pt x="4599275" y="805952"/>
                  <a:pt x="4558184" y="800798"/>
                  <a:pt x="4523014" y="816429"/>
                </a:cubicBezTo>
                <a:cubicBezTo>
                  <a:pt x="4505081" y="824399"/>
                  <a:pt x="4505126" y="852491"/>
                  <a:pt x="4490357" y="865414"/>
                </a:cubicBezTo>
                <a:cubicBezTo>
                  <a:pt x="4460819" y="891260"/>
                  <a:pt x="4423785" y="907180"/>
                  <a:pt x="4392386" y="930729"/>
                </a:cubicBezTo>
                <a:cubicBezTo>
                  <a:pt x="4370614" y="947057"/>
                  <a:pt x="4351412" y="967543"/>
                  <a:pt x="4327071" y="979714"/>
                </a:cubicBezTo>
                <a:cubicBezTo>
                  <a:pt x="4306999" y="989750"/>
                  <a:pt x="4283528" y="990600"/>
                  <a:pt x="4261757" y="996043"/>
                </a:cubicBezTo>
                <a:cubicBezTo>
                  <a:pt x="4239986" y="1012372"/>
                  <a:pt x="4214523" y="1024689"/>
                  <a:pt x="4196443" y="1045029"/>
                </a:cubicBezTo>
                <a:cubicBezTo>
                  <a:pt x="4170368" y="1074364"/>
                  <a:pt x="4158883" y="1115247"/>
                  <a:pt x="4131129" y="1143000"/>
                </a:cubicBezTo>
                <a:lnTo>
                  <a:pt x="4098471" y="1175657"/>
                </a:lnTo>
                <a:cubicBezTo>
                  <a:pt x="4086772" y="1158109"/>
                  <a:pt x="4078289" y="1145529"/>
                  <a:pt x="4072268" y="1136686"/>
                </a:cubicBezTo>
                <a:lnTo>
                  <a:pt x="4061280" y="1120773"/>
                </a:lnTo>
                <a:lnTo>
                  <a:pt x="4064233" y="1124728"/>
                </a:lnTo>
                <a:cubicBezTo>
                  <a:pt x="4072136" y="1134685"/>
                  <a:pt x="4083288" y="1145289"/>
                  <a:pt x="4049486" y="1077686"/>
                </a:cubicBezTo>
                <a:cubicBezTo>
                  <a:pt x="4028887" y="1036487"/>
                  <a:pt x="4014548" y="1026419"/>
                  <a:pt x="3984171" y="996043"/>
                </a:cubicBezTo>
                <a:cubicBezTo>
                  <a:pt x="3978728" y="974272"/>
                  <a:pt x="3987915" y="940765"/>
                  <a:pt x="3967843" y="930729"/>
                </a:cubicBezTo>
                <a:cubicBezTo>
                  <a:pt x="3950290" y="921953"/>
                  <a:pt x="3938401" y="961609"/>
                  <a:pt x="3918857" y="963386"/>
                </a:cubicBezTo>
                <a:cubicBezTo>
                  <a:pt x="3875156" y="967359"/>
                  <a:pt x="3831772" y="952500"/>
                  <a:pt x="3788229" y="947057"/>
                </a:cubicBezTo>
                <a:cubicBezTo>
                  <a:pt x="3771900" y="941614"/>
                  <a:pt x="3751414" y="942900"/>
                  <a:pt x="3739243" y="930729"/>
                </a:cubicBezTo>
                <a:cubicBezTo>
                  <a:pt x="3711490" y="902976"/>
                  <a:pt x="3701683" y="860510"/>
                  <a:pt x="3673929" y="832757"/>
                </a:cubicBezTo>
                <a:cubicBezTo>
                  <a:pt x="3663043" y="821871"/>
                  <a:pt x="3655041" y="806985"/>
                  <a:pt x="3641271" y="800100"/>
                </a:cubicBezTo>
                <a:cubicBezTo>
                  <a:pt x="3621199" y="790064"/>
                  <a:pt x="3597728" y="789214"/>
                  <a:pt x="3575957" y="783771"/>
                </a:cubicBezTo>
                <a:cubicBezTo>
                  <a:pt x="3531604" y="791163"/>
                  <a:pt x="3458755" y="816688"/>
                  <a:pt x="3412671" y="783771"/>
                </a:cubicBezTo>
                <a:cubicBezTo>
                  <a:pt x="3390526" y="767953"/>
                  <a:pt x="3384592" y="735879"/>
                  <a:pt x="3363686" y="718457"/>
                </a:cubicBezTo>
                <a:cubicBezTo>
                  <a:pt x="3347692" y="705128"/>
                  <a:pt x="3235925" y="686517"/>
                  <a:pt x="3233057" y="685800"/>
                </a:cubicBezTo>
                <a:cubicBezTo>
                  <a:pt x="3178975" y="672279"/>
                  <a:pt x="3182976" y="668741"/>
                  <a:pt x="3135086" y="636814"/>
                </a:cubicBezTo>
                <a:cubicBezTo>
                  <a:pt x="3024770" y="673587"/>
                  <a:pt x="3144347" y="622588"/>
                  <a:pt x="3053443" y="702129"/>
                </a:cubicBezTo>
                <a:cubicBezTo>
                  <a:pt x="3023905" y="727975"/>
                  <a:pt x="2955471" y="767443"/>
                  <a:pt x="2955471" y="767443"/>
                </a:cubicBezTo>
                <a:cubicBezTo>
                  <a:pt x="2939143" y="762000"/>
                  <a:pt x="2919926" y="761866"/>
                  <a:pt x="2906486" y="751114"/>
                </a:cubicBezTo>
                <a:cubicBezTo>
                  <a:pt x="2845351" y="702206"/>
                  <a:pt x="2909050" y="695707"/>
                  <a:pt x="2824843" y="685800"/>
                </a:cubicBezTo>
                <a:cubicBezTo>
                  <a:pt x="2748972" y="676874"/>
                  <a:pt x="2672293" y="676714"/>
                  <a:pt x="2596243" y="669471"/>
                </a:cubicBezTo>
                <a:cubicBezTo>
                  <a:pt x="2557930" y="665822"/>
                  <a:pt x="2520043" y="658586"/>
                  <a:pt x="2481943" y="653143"/>
                </a:cubicBezTo>
                <a:cubicBezTo>
                  <a:pt x="2465614" y="647700"/>
                  <a:pt x="2445128" y="648985"/>
                  <a:pt x="2432957" y="636814"/>
                </a:cubicBezTo>
                <a:cubicBezTo>
                  <a:pt x="2420787" y="624644"/>
                  <a:pt x="2430635" y="597833"/>
                  <a:pt x="2416629" y="587829"/>
                </a:cubicBezTo>
                <a:cubicBezTo>
                  <a:pt x="2388617" y="567820"/>
                  <a:pt x="2318657" y="555171"/>
                  <a:pt x="2318657" y="555171"/>
                </a:cubicBezTo>
                <a:cubicBezTo>
                  <a:pt x="2313214" y="538843"/>
                  <a:pt x="2312333" y="520192"/>
                  <a:pt x="2302329" y="506186"/>
                </a:cubicBezTo>
                <a:cubicBezTo>
                  <a:pt x="2266333" y="455792"/>
                  <a:pt x="2235101" y="439596"/>
                  <a:pt x="2188029" y="408214"/>
                </a:cubicBezTo>
                <a:cubicBezTo>
                  <a:pt x="2175537" y="358249"/>
                  <a:pt x="2176630" y="331501"/>
                  <a:pt x="2139043" y="293914"/>
                </a:cubicBezTo>
                <a:cubicBezTo>
                  <a:pt x="2125166" y="280037"/>
                  <a:pt x="2106386" y="272143"/>
                  <a:pt x="2090057" y="261257"/>
                </a:cubicBezTo>
                <a:cubicBezTo>
                  <a:pt x="2057400" y="266700"/>
                  <a:pt x="2020831" y="261160"/>
                  <a:pt x="1992086" y="277586"/>
                </a:cubicBezTo>
                <a:cubicBezTo>
                  <a:pt x="1977142" y="286125"/>
                  <a:pt x="1987928" y="314401"/>
                  <a:pt x="1975757" y="326571"/>
                </a:cubicBezTo>
                <a:cubicBezTo>
                  <a:pt x="1963586" y="338742"/>
                  <a:pt x="1942166" y="335203"/>
                  <a:pt x="1926771" y="342900"/>
                </a:cubicBezTo>
                <a:cubicBezTo>
                  <a:pt x="1909219" y="351676"/>
                  <a:pt x="1890914" y="360970"/>
                  <a:pt x="1877786" y="375557"/>
                </a:cubicBezTo>
                <a:cubicBezTo>
                  <a:pt x="1841375" y="416014"/>
                  <a:pt x="1831450" y="488974"/>
                  <a:pt x="1779814" y="506186"/>
                </a:cubicBezTo>
                <a:lnTo>
                  <a:pt x="1681843" y="538843"/>
                </a:lnTo>
                <a:cubicBezTo>
                  <a:pt x="1676400" y="560614"/>
                  <a:pt x="1679533" y="586633"/>
                  <a:pt x="1665514" y="604157"/>
                </a:cubicBezTo>
                <a:cubicBezTo>
                  <a:pt x="1654762" y="617597"/>
                  <a:pt x="1631288" y="611631"/>
                  <a:pt x="1616529" y="620486"/>
                </a:cubicBezTo>
                <a:cubicBezTo>
                  <a:pt x="1603328" y="628407"/>
                  <a:pt x="1598021" y="647079"/>
                  <a:pt x="1583871" y="653143"/>
                </a:cubicBezTo>
                <a:cubicBezTo>
                  <a:pt x="1558362" y="664075"/>
                  <a:pt x="1529153" y="662740"/>
                  <a:pt x="1502229" y="669471"/>
                </a:cubicBezTo>
                <a:cubicBezTo>
                  <a:pt x="1454179" y="681483"/>
                  <a:pt x="1434658" y="695093"/>
                  <a:pt x="1387929" y="718457"/>
                </a:cubicBezTo>
                <a:cubicBezTo>
                  <a:pt x="1314940" y="815774"/>
                  <a:pt x="1355903" y="800226"/>
                  <a:pt x="1191986" y="767443"/>
                </a:cubicBezTo>
                <a:cubicBezTo>
                  <a:pt x="1158231" y="760692"/>
                  <a:pt x="1126671" y="745672"/>
                  <a:pt x="1094014" y="734786"/>
                </a:cubicBezTo>
                <a:lnTo>
                  <a:pt x="1045029" y="718457"/>
                </a:lnTo>
                <a:cubicBezTo>
                  <a:pt x="1012372" y="723900"/>
                  <a:pt x="978466" y="724316"/>
                  <a:pt x="947057" y="734786"/>
                </a:cubicBezTo>
                <a:cubicBezTo>
                  <a:pt x="821555" y="776620"/>
                  <a:pt x="971236" y="761562"/>
                  <a:pt x="849086" y="783771"/>
                </a:cubicBezTo>
                <a:cubicBezTo>
                  <a:pt x="805912" y="791621"/>
                  <a:pt x="762000" y="794657"/>
                  <a:pt x="718457" y="800100"/>
                </a:cubicBezTo>
                <a:cubicBezTo>
                  <a:pt x="702128" y="789214"/>
                  <a:pt x="687404" y="775413"/>
                  <a:pt x="669471" y="767443"/>
                </a:cubicBezTo>
                <a:cubicBezTo>
                  <a:pt x="638014" y="753462"/>
                  <a:pt x="571500" y="734786"/>
                  <a:pt x="571500" y="734786"/>
                </a:cubicBezTo>
                <a:cubicBezTo>
                  <a:pt x="549729" y="740229"/>
                  <a:pt x="528516" y="753347"/>
                  <a:pt x="506186" y="751114"/>
                </a:cubicBezTo>
                <a:cubicBezTo>
                  <a:pt x="471933" y="747689"/>
                  <a:pt x="441610" y="726806"/>
                  <a:pt x="408214" y="718457"/>
                </a:cubicBezTo>
                <a:lnTo>
                  <a:pt x="342900" y="702129"/>
                </a:lnTo>
                <a:cubicBezTo>
                  <a:pt x="326571" y="707572"/>
                  <a:pt x="310993" y="716322"/>
                  <a:pt x="293914" y="718457"/>
                </a:cubicBezTo>
                <a:cubicBezTo>
                  <a:pt x="223496" y="727259"/>
                  <a:pt x="151394" y="721708"/>
                  <a:pt x="81643" y="734786"/>
                </a:cubicBezTo>
                <a:cubicBezTo>
                  <a:pt x="62355" y="738403"/>
                  <a:pt x="50590" y="759473"/>
                  <a:pt x="32657" y="767443"/>
                </a:cubicBezTo>
                <a:lnTo>
                  <a:pt x="0" y="779211"/>
                </a:lnTo>
                <a:lnTo>
                  <a:pt x="0" y="556296"/>
                </a:lnTo>
                <a:lnTo>
                  <a:pt x="5009" y="551632"/>
                </a:lnTo>
                <a:cubicBezTo>
                  <a:pt x="20008" y="534814"/>
                  <a:pt x="22023" y="526637"/>
                  <a:pt x="65314" y="522514"/>
                </a:cubicBezTo>
                <a:cubicBezTo>
                  <a:pt x="162995" y="513211"/>
                  <a:pt x="261257" y="511629"/>
                  <a:pt x="359229" y="506186"/>
                </a:cubicBezTo>
                <a:cubicBezTo>
                  <a:pt x="455242" y="474180"/>
                  <a:pt x="474740" y="460640"/>
                  <a:pt x="620486" y="506186"/>
                </a:cubicBezTo>
                <a:cubicBezTo>
                  <a:pt x="646461" y="514303"/>
                  <a:pt x="651760" y="550838"/>
                  <a:pt x="669471" y="571500"/>
                </a:cubicBezTo>
                <a:cubicBezTo>
                  <a:pt x="718396" y="628580"/>
                  <a:pt x="705666" y="616223"/>
                  <a:pt x="767443" y="636814"/>
                </a:cubicBezTo>
                <a:cubicBezTo>
                  <a:pt x="783772" y="620486"/>
                  <a:pt x="801646" y="605569"/>
                  <a:pt x="816429" y="587829"/>
                </a:cubicBezTo>
                <a:cubicBezTo>
                  <a:pt x="828992" y="572753"/>
                  <a:pt x="834010" y="551406"/>
                  <a:pt x="849086" y="538843"/>
                </a:cubicBezTo>
                <a:cubicBezTo>
                  <a:pt x="867785" y="523260"/>
                  <a:pt x="892629" y="517072"/>
                  <a:pt x="914400" y="506186"/>
                </a:cubicBezTo>
                <a:cubicBezTo>
                  <a:pt x="1026976" y="543711"/>
                  <a:pt x="988030" y="514502"/>
                  <a:pt x="1045029" y="571500"/>
                </a:cubicBezTo>
                <a:cubicBezTo>
                  <a:pt x="1083129" y="566057"/>
                  <a:pt x="1122465" y="566230"/>
                  <a:pt x="1159329" y="555171"/>
                </a:cubicBezTo>
                <a:cubicBezTo>
                  <a:pt x="1178126" y="549532"/>
                  <a:pt x="1188841" y="524948"/>
                  <a:pt x="1208314" y="522514"/>
                </a:cubicBezTo>
                <a:cubicBezTo>
                  <a:pt x="1235853" y="519072"/>
                  <a:pt x="1262743" y="533400"/>
                  <a:pt x="1289957" y="538843"/>
                </a:cubicBezTo>
                <a:cubicBezTo>
                  <a:pt x="1306286" y="533400"/>
                  <a:pt x="1323548" y="530211"/>
                  <a:pt x="1338943" y="522514"/>
                </a:cubicBezTo>
                <a:cubicBezTo>
                  <a:pt x="1375643" y="504164"/>
                  <a:pt x="1411118" y="471827"/>
                  <a:pt x="1436914" y="440871"/>
                </a:cubicBezTo>
                <a:cubicBezTo>
                  <a:pt x="1462508" y="410159"/>
                  <a:pt x="1493574" y="336899"/>
                  <a:pt x="1534886" y="326571"/>
                </a:cubicBezTo>
                <a:lnTo>
                  <a:pt x="1600200" y="310243"/>
                </a:lnTo>
                <a:cubicBezTo>
                  <a:pt x="1616529" y="299357"/>
                  <a:pt x="1631633" y="286362"/>
                  <a:pt x="1649186" y="277586"/>
                </a:cubicBezTo>
                <a:cubicBezTo>
                  <a:pt x="1664581" y="269889"/>
                  <a:pt x="1683412" y="270112"/>
                  <a:pt x="1698171" y="261257"/>
                </a:cubicBezTo>
                <a:cubicBezTo>
                  <a:pt x="1711372" y="253336"/>
                  <a:pt x="1718513" y="237837"/>
                  <a:pt x="1730829" y="228600"/>
                </a:cubicBezTo>
                <a:cubicBezTo>
                  <a:pt x="1762228" y="205051"/>
                  <a:pt x="1828800" y="163286"/>
                  <a:pt x="1828800" y="163286"/>
                </a:cubicBezTo>
                <a:cubicBezTo>
                  <a:pt x="1901834" y="53734"/>
                  <a:pt x="1815800" y="161066"/>
                  <a:pt x="1910443" y="97971"/>
                </a:cubicBezTo>
                <a:cubicBezTo>
                  <a:pt x="1929657" y="85162"/>
                  <a:pt x="1941896" y="64014"/>
                  <a:pt x="1959429" y="48986"/>
                </a:cubicBezTo>
                <a:cubicBezTo>
                  <a:pt x="1980092" y="31275"/>
                  <a:pt x="2002972" y="16329"/>
                  <a:pt x="2024743" y="0"/>
                </a:cubicBezTo>
                <a:close/>
              </a:path>
            </a:pathLst>
          </a:custGeom>
          <a:solidFill>
            <a:srgbClr val="FDBB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/>
          <p:cNvSpPr/>
          <p:nvPr/>
        </p:nvSpPr>
        <p:spPr>
          <a:xfrm>
            <a:off x="0" y="5159824"/>
            <a:ext cx="9144000" cy="783771"/>
          </a:xfrm>
          <a:custGeom>
            <a:avLst/>
            <a:gdLst>
              <a:gd name="connsiteX0" fmla="*/ 4702629 w 9144000"/>
              <a:gd name="connsiteY0" fmla="*/ 0 h 783771"/>
              <a:gd name="connsiteX1" fmla="*/ 4751614 w 9144000"/>
              <a:gd name="connsiteY1" fmla="*/ 32657 h 783771"/>
              <a:gd name="connsiteX2" fmla="*/ 4849586 w 9144000"/>
              <a:gd name="connsiteY2" fmla="*/ 97971 h 783771"/>
              <a:gd name="connsiteX3" fmla="*/ 4898571 w 9144000"/>
              <a:gd name="connsiteY3" fmla="*/ 114300 h 783771"/>
              <a:gd name="connsiteX4" fmla="*/ 4947557 w 9144000"/>
              <a:gd name="connsiteY4" fmla="*/ 81643 h 783771"/>
              <a:gd name="connsiteX5" fmla="*/ 4996543 w 9144000"/>
              <a:gd name="connsiteY5" fmla="*/ 179614 h 783771"/>
              <a:gd name="connsiteX6" fmla="*/ 5045529 w 9144000"/>
              <a:gd name="connsiteY6" fmla="*/ 163286 h 783771"/>
              <a:gd name="connsiteX7" fmla="*/ 5143500 w 9144000"/>
              <a:gd name="connsiteY7" fmla="*/ 195943 h 783771"/>
              <a:gd name="connsiteX8" fmla="*/ 5192486 w 9144000"/>
              <a:gd name="connsiteY8" fmla="*/ 228600 h 783771"/>
              <a:gd name="connsiteX9" fmla="*/ 5241471 w 9144000"/>
              <a:gd name="connsiteY9" fmla="*/ 244928 h 783771"/>
              <a:gd name="connsiteX10" fmla="*/ 5257800 w 9144000"/>
              <a:gd name="connsiteY10" fmla="*/ 293914 h 783771"/>
              <a:gd name="connsiteX11" fmla="*/ 5404757 w 9144000"/>
              <a:gd name="connsiteY11" fmla="*/ 277586 h 783771"/>
              <a:gd name="connsiteX12" fmla="*/ 5535386 w 9144000"/>
              <a:gd name="connsiteY12" fmla="*/ 310243 h 783771"/>
              <a:gd name="connsiteX13" fmla="*/ 5584371 w 9144000"/>
              <a:gd name="connsiteY13" fmla="*/ 342900 h 783771"/>
              <a:gd name="connsiteX14" fmla="*/ 5682343 w 9144000"/>
              <a:gd name="connsiteY14" fmla="*/ 375557 h 783771"/>
              <a:gd name="connsiteX15" fmla="*/ 5698671 w 9144000"/>
              <a:gd name="connsiteY15" fmla="*/ 424543 h 783771"/>
              <a:gd name="connsiteX16" fmla="*/ 5747657 w 9144000"/>
              <a:gd name="connsiteY16" fmla="*/ 440871 h 783771"/>
              <a:gd name="connsiteX17" fmla="*/ 5845629 w 9144000"/>
              <a:gd name="connsiteY17" fmla="*/ 391886 h 783771"/>
              <a:gd name="connsiteX18" fmla="*/ 5894614 w 9144000"/>
              <a:gd name="connsiteY18" fmla="*/ 424543 h 783771"/>
              <a:gd name="connsiteX19" fmla="*/ 5943600 w 9144000"/>
              <a:gd name="connsiteY19" fmla="*/ 440871 h 783771"/>
              <a:gd name="connsiteX20" fmla="*/ 6041571 w 9144000"/>
              <a:gd name="connsiteY20" fmla="*/ 391886 h 783771"/>
              <a:gd name="connsiteX21" fmla="*/ 6139543 w 9144000"/>
              <a:gd name="connsiteY21" fmla="*/ 424543 h 783771"/>
              <a:gd name="connsiteX22" fmla="*/ 6286500 w 9144000"/>
              <a:gd name="connsiteY22" fmla="*/ 391886 h 783771"/>
              <a:gd name="connsiteX23" fmla="*/ 6384471 w 9144000"/>
              <a:gd name="connsiteY23" fmla="*/ 424543 h 783771"/>
              <a:gd name="connsiteX24" fmla="*/ 6449786 w 9144000"/>
              <a:gd name="connsiteY24" fmla="*/ 440871 h 783771"/>
              <a:gd name="connsiteX25" fmla="*/ 6498771 w 9144000"/>
              <a:gd name="connsiteY25" fmla="*/ 457200 h 783771"/>
              <a:gd name="connsiteX26" fmla="*/ 6596743 w 9144000"/>
              <a:gd name="connsiteY26" fmla="*/ 489857 h 783771"/>
              <a:gd name="connsiteX27" fmla="*/ 6662057 w 9144000"/>
              <a:gd name="connsiteY27" fmla="*/ 391886 h 783771"/>
              <a:gd name="connsiteX28" fmla="*/ 6727371 w 9144000"/>
              <a:gd name="connsiteY28" fmla="*/ 293914 h 783771"/>
              <a:gd name="connsiteX29" fmla="*/ 6825343 w 9144000"/>
              <a:gd name="connsiteY29" fmla="*/ 359228 h 783771"/>
              <a:gd name="connsiteX30" fmla="*/ 6874329 w 9144000"/>
              <a:gd name="connsiteY30" fmla="*/ 375557 h 783771"/>
              <a:gd name="connsiteX31" fmla="*/ 6939643 w 9144000"/>
              <a:gd name="connsiteY31" fmla="*/ 359228 h 783771"/>
              <a:gd name="connsiteX32" fmla="*/ 7070271 w 9144000"/>
              <a:gd name="connsiteY32" fmla="*/ 391886 h 783771"/>
              <a:gd name="connsiteX33" fmla="*/ 7119257 w 9144000"/>
              <a:gd name="connsiteY33" fmla="*/ 375557 h 783771"/>
              <a:gd name="connsiteX34" fmla="*/ 7151914 w 9144000"/>
              <a:gd name="connsiteY34" fmla="*/ 277586 h 783771"/>
              <a:gd name="connsiteX35" fmla="*/ 7184571 w 9144000"/>
              <a:gd name="connsiteY35" fmla="*/ 244928 h 783771"/>
              <a:gd name="connsiteX36" fmla="*/ 7249886 w 9144000"/>
              <a:gd name="connsiteY36" fmla="*/ 228600 h 783771"/>
              <a:gd name="connsiteX37" fmla="*/ 7331529 w 9144000"/>
              <a:gd name="connsiteY37" fmla="*/ 163286 h 783771"/>
              <a:gd name="connsiteX38" fmla="*/ 7380514 w 9144000"/>
              <a:gd name="connsiteY38" fmla="*/ 179614 h 783771"/>
              <a:gd name="connsiteX39" fmla="*/ 7527471 w 9144000"/>
              <a:gd name="connsiteY39" fmla="*/ 212271 h 783771"/>
              <a:gd name="connsiteX40" fmla="*/ 7592786 w 9144000"/>
              <a:gd name="connsiteY40" fmla="*/ 277586 h 783771"/>
              <a:gd name="connsiteX41" fmla="*/ 7641771 w 9144000"/>
              <a:gd name="connsiteY41" fmla="*/ 293914 h 783771"/>
              <a:gd name="connsiteX42" fmla="*/ 7672581 w 9144000"/>
              <a:gd name="connsiteY42" fmla="*/ 326276 h 783771"/>
              <a:gd name="connsiteX43" fmla="*/ 7668020 w 9144000"/>
              <a:gd name="connsiteY43" fmla="*/ 325231 h 783771"/>
              <a:gd name="connsiteX44" fmla="*/ 7667874 w 9144000"/>
              <a:gd name="connsiteY44" fmla="*/ 325187 h 783771"/>
              <a:gd name="connsiteX45" fmla="*/ 7666149 w 9144000"/>
              <a:gd name="connsiteY45" fmla="*/ 324802 h 783771"/>
              <a:gd name="connsiteX46" fmla="*/ 7668020 w 9144000"/>
              <a:gd name="connsiteY46" fmla="*/ 325231 h 783771"/>
              <a:gd name="connsiteX47" fmla="*/ 7684661 w 9144000"/>
              <a:gd name="connsiteY47" fmla="*/ 330272 h 783771"/>
              <a:gd name="connsiteX48" fmla="*/ 7723414 w 9144000"/>
              <a:gd name="connsiteY48" fmla="*/ 342900 h 783771"/>
              <a:gd name="connsiteX49" fmla="*/ 7772400 w 9144000"/>
              <a:gd name="connsiteY49" fmla="*/ 310243 h 783771"/>
              <a:gd name="connsiteX50" fmla="*/ 7886700 w 9144000"/>
              <a:gd name="connsiteY50" fmla="*/ 277586 h 783771"/>
              <a:gd name="connsiteX51" fmla="*/ 8017329 w 9144000"/>
              <a:gd name="connsiteY51" fmla="*/ 310243 h 783771"/>
              <a:gd name="connsiteX52" fmla="*/ 8066314 w 9144000"/>
              <a:gd name="connsiteY52" fmla="*/ 359228 h 783771"/>
              <a:gd name="connsiteX53" fmla="*/ 8164286 w 9144000"/>
              <a:gd name="connsiteY53" fmla="*/ 391886 h 783771"/>
              <a:gd name="connsiteX54" fmla="*/ 8213271 w 9144000"/>
              <a:gd name="connsiteY54" fmla="*/ 375557 h 783771"/>
              <a:gd name="connsiteX55" fmla="*/ 8343900 w 9144000"/>
              <a:gd name="connsiteY55" fmla="*/ 359228 h 783771"/>
              <a:gd name="connsiteX56" fmla="*/ 8392886 w 9144000"/>
              <a:gd name="connsiteY56" fmla="*/ 326571 h 783771"/>
              <a:gd name="connsiteX57" fmla="*/ 8490857 w 9144000"/>
              <a:gd name="connsiteY57" fmla="*/ 310243 h 783771"/>
              <a:gd name="connsiteX58" fmla="*/ 8539843 w 9144000"/>
              <a:gd name="connsiteY58" fmla="*/ 326571 h 783771"/>
              <a:gd name="connsiteX59" fmla="*/ 8621486 w 9144000"/>
              <a:gd name="connsiteY59" fmla="*/ 391886 h 783771"/>
              <a:gd name="connsiteX60" fmla="*/ 8899071 w 9144000"/>
              <a:gd name="connsiteY60" fmla="*/ 375557 h 783771"/>
              <a:gd name="connsiteX61" fmla="*/ 8997043 w 9144000"/>
              <a:gd name="connsiteY61" fmla="*/ 424543 h 783771"/>
              <a:gd name="connsiteX62" fmla="*/ 9046029 w 9144000"/>
              <a:gd name="connsiteY62" fmla="*/ 440871 h 783771"/>
              <a:gd name="connsiteX63" fmla="*/ 9131753 w 9144000"/>
              <a:gd name="connsiteY63" fmla="*/ 424543 h 783771"/>
              <a:gd name="connsiteX64" fmla="*/ 9144000 w 9144000"/>
              <a:gd name="connsiteY64" fmla="*/ 430267 h 783771"/>
              <a:gd name="connsiteX65" fmla="*/ 9144000 w 9144000"/>
              <a:gd name="connsiteY65" fmla="*/ 571500 h 783771"/>
              <a:gd name="connsiteX66" fmla="*/ 9029700 w 9144000"/>
              <a:gd name="connsiteY66" fmla="*/ 555171 h 783771"/>
              <a:gd name="connsiteX67" fmla="*/ 8882743 w 9144000"/>
              <a:gd name="connsiteY67" fmla="*/ 571500 h 783771"/>
              <a:gd name="connsiteX68" fmla="*/ 8833757 w 9144000"/>
              <a:gd name="connsiteY68" fmla="*/ 538843 h 783771"/>
              <a:gd name="connsiteX69" fmla="*/ 8784771 w 9144000"/>
              <a:gd name="connsiteY69" fmla="*/ 522514 h 783771"/>
              <a:gd name="connsiteX70" fmla="*/ 8654143 w 9144000"/>
              <a:gd name="connsiteY70" fmla="*/ 555171 h 783771"/>
              <a:gd name="connsiteX71" fmla="*/ 8605157 w 9144000"/>
              <a:gd name="connsiteY71" fmla="*/ 522514 h 783771"/>
              <a:gd name="connsiteX72" fmla="*/ 8556171 w 9144000"/>
              <a:gd name="connsiteY72" fmla="*/ 506186 h 783771"/>
              <a:gd name="connsiteX73" fmla="*/ 8523514 w 9144000"/>
              <a:gd name="connsiteY73" fmla="*/ 457200 h 783771"/>
              <a:gd name="connsiteX74" fmla="*/ 8474529 w 9144000"/>
              <a:gd name="connsiteY74" fmla="*/ 473528 h 783771"/>
              <a:gd name="connsiteX75" fmla="*/ 8294914 w 9144000"/>
              <a:gd name="connsiteY75" fmla="*/ 489857 h 783771"/>
              <a:gd name="connsiteX76" fmla="*/ 8278586 w 9144000"/>
              <a:gd name="connsiteY76" fmla="*/ 538843 h 783771"/>
              <a:gd name="connsiteX77" fmla="*/ 8180614 w 9144000"/>
              <a:gd name="connsiteY77" fmla="*/ 555171 h 783771"/>
              <a:gd name="connsiteX78" fmla="*/ 8115300 w 9144000"/>
              <a:gd name="connsiteY78" fmla="*/ 538843 h 783771"/>
              <a:gd name="connsiteX79" fmla="*/ 8033657 w 9144000"/>
              <a:gd name="connsiteY79" fmla="*/ 473528 h 783771"/>
              <a:gd name="connsiteX80" fmla="*/ 7886700 w 9144000"/>
              <a:gd name="connsiteY80" fmla="*/ 440871 h 783771"/>
              <a:gd name="connsiteX81" fmla="*/ 7837714 w 9144000"/>
              <a:gd name="connsiteY81" fmla="*/ 424543 h 783771"/>
              <a:gd name="connsiteX82" fmla="*/ 7707086 w 9144000"/>
              <a:gd name="connsiteY82" fmla="*/ 457200 h 783771"/>
              <a:gd name="connsiteX83" fmla="*/ 7658100 w 9144000"/>
              <a:gd name="connsiteY83" fmla="*/ 424543 h 783771"/>
              <a:gd name="connsiteX84" fmla="*/ 7494814 w 9144000"/>
              <a:gd name="connsiteY84" fmla="*/ 408214 h 783771"/>
              <a:gd name="connsiteX85" fmla="*/ 7445829 w 9144000"/>
              <a:gd name="connsiteY85" fmla="*/ 391886 h 783771"/>
              <a:gd name="connsiteX86" fmla="*/ 7364186 w 9144000"/>
              <a:gd name="connsiteY86" fmla="*/ 326571 h 783771"/>
              <a:gd name="connsiteX87" fmla="*/ 7266214 w 9144000"/>
              <a:gd name="connsiteY87" fmla="*/ 375557 h 783771"/>
              <a:gd name="connsiteX88" fmla="*/ 7217229 w 9144000"/>
              <a:gd name="connsiteY88" fmla="*/ 391886 h 783771"/>
              <a:gd name="connsiteX89" fmla="*/ 7168243 w 9144000"/>
              <a:gd name="connsiteY89" fmla="*/ 489857 h 783771"/>
              <a:gd name="connsiteX90" fmla="*/ 7102929 w 9144000"/>
              <a:gd name="connsiteY90" fmla="*/ 587828 h 783771"/>
              <a:gd name="connsiteX91" fmla="*/ 7021286 w 9144000"/>
              <a:gd name="connsiteY91" fmla="*/ 604157 h 783771"/>
              <a:gd name="connsiteX92" fmla="*/ 6955971 w 9144000"/>
              <a:gd name="connsiteY92" fmla="*/ 522514 h 783771"/>
              <a:gd name="connsiteX93" fmla="*/ 6858000 w 9144000"/>
              <a:gd name="connsiteY93" fmla="*/ 506186 h 783771"/>
              <a:gd name="connsiteX94" fmla="*/ 6809014 w 9144000"/>
              <a:gd name="connsiteY94" fmla="*/ 522514 h 783771"/>
              <a:gd name="connsiteX95" fmla="*/ 6662057 w 9144000"/>
              <a:gd name="connsiteY95" fmla="*/ 555171 h 783771"/>
              <a:gd name="connsiteX96" fmla="*/ 6613071 w 9144000"/>
              <a:gd name="connsiteY96" fmla="*/ 587828 h 783771"/>
              <a:gd name="connsiteX97" fmla="*/ 6564086 w 9144000"/>
              <a:gd name="connsiteY97" fmla="*/ 604157 h 783771"/>
              <a:gd name="connsiteX98" fmla="*/ 6515100 w 9144000"/>
              <a:gd name="connsiteY98" fmla="*/ 702128 h 783771"/>
              <a:gd name="connsiteX99" fmla="*/ 6482443 w 9144000"/>
              <a:gd name="connsiteY99" fmla="*/ 604157 h 783771"/>
              <a:gd name="connsiteX100" fmla="*/ 6433457 w 9144000"/>
              <a:gd name="connsiteY100" fmla="*/ 571500 h 783771"/>
              <a:gd name="connsiteX101" fmla="*/ 6302829 w 9144000"/>
              <a:gd name="connsiteY101" fmla="*/ 587828 h 783771"/>
              <a:gd name="connsiteX102" fmla="*/ 6270171 w 9144000"/>
              <a:gd name="connsiteY102" fmla="*/ 555171 h 783771"/>
              <a:gd name="connsiteX103" fmla="*/ 6188529 w 9144000"/>
              <a:gd name="connsiteY103" fmla="*/ 538843 h 783771"/>
              <a:gd name="connsiteX104" fmla="*/ 6074229 w 9144000"/>
              <a:gd name="connsiteY104" fmla="*/ 571500 h 783771"/>
              <a:gd name="connsiteX105" fmla="*/ 6025243 w 9144000"/>
              <a:gd name="connsiteY105" fmla="*/ 604157 h 783771"/>
              <a:gd name="connsiteX106" fmla="*/ 5943600 w 9144000"/>
              <a:gd name="connsiteY106" fmla="*/ 620486 h 783771"/>
              <a:gd name="connsiteX107" fmla="*/ 5812971 w 9144000"/>
              <a:gd name="connsiteY107" fmla="*/ 587828 h 783771"/>
              <a:gd name="connsiteX108" fmla="*/ 5649686 w 9144000"/>
              <a:gd name="connsiteY108" fmla="*/ 538843 h 783771"/>
              <a:gd name="connsiteX109" fmla="*/ 5568043 w 9144000"/>
              <a:gd name="connsiteY109" fmla="*/ 489857 h 783771"/>
              <a:gd name="connsiteX110" fmla="*/ 5551714 w 9144000"/>
              <a:gd name="connsiteY110" fmla="*/ 538843 h 783771"/>
              <a:gd name="connsiteX111" fmla="*/ 5502729 w 9144000"/>
              <a:gd name="connsiteY111" fmla="*/ 571500 h 783771"/>
              <a:gd name="connsiteX112" fmla="*/ 5453743 w 9144000"/>
              <a:gd name="connsiteY112" fmla="*/ 587828 h 783771"/>
              <a:gd name="connsiteX113" fmla="*/ 5437414 w 9144000"/>
              <a:gd name="connsiteY113" fmla="*/ 538843 h 783771"/>
              <a:gd name="connsiteX114" fmla="*/ 5404757 w 9144000"/>
              <a:gd name="connsiteY114" fmla="*/ 457200 h 783771"/>
              <a:gd name="connsiteX115" fmla="*/ 5241471 w 9144000"/>
              <a:gd name="connsiteY115" fmla="*/ 440871 h 783771"/>
              <a:gd name="connsiteX116" fmla="*/ 5078186 w 9144000"/>
              <a:gd name="connsiteY116" fmla="*/ 473528 h 783771"/>
              <a:gd name="connsiteX117" fmla="*/ 5061857 w 9144000"/>
              <a:gd name="connsiteY117" fmla="*/ 391886 h 783771"/>
              <a:gd name="connsiteX118" fmla="*/ 4947557 w 9144000"/>
              <a:gd name="connsiteY118" fmla="*/ 359228 h 783771"/>
              <a:gd name="connsiteX119" fmla="*/ 4898571 w 9144000"/>
              <a:gd name="connsiteY119" fmla="*/ 342900 h 783771"/>
              <a:gd name="connsiteX120" fmla="*/ 4800600 w 9144000"/>
              <a:gd name="connsiteY120" fmla="*/ 310243 h 783771"/>
              <a:gd name="connsiteX121" fmla="*/ 4751614 w 9144000"/>
              <a:gd name="connsiteY121" fmla="*/ 277586 h 783771"/>
              <a:gd name="connsiteX122" fmla="*/ 4702629 w 9144000"/>
              <a:gd name="connsiteY122" fmla="*/ 179614 h 783771"/>
              <a:gd name="connsiteX123" fmla="*/ 4637314 w 9144000"/>
              <a:gd name="connsiteY123" fmla="*/ 163286 h 783771"/>
              <a:gd name="connsiteX124" fmla="*/ 4572000 w 9144000"/>
              <a:gd name="connsiteY124" fmla="*/ 261257 h 783771"/>
              <a:gd name="connsiteX125" fmla="*/ 4523014 w 9144000"/>
              <a:gd name="connsiteY125" fmla="*/ 310243 h 783771"/>
              <a:gd name="connsiteX126" fmla="*/ 4425043 w 9144000"/>
              <a:gd name="connsiteY126" fmla="*/ 424543 h 783771"/>
              <a:gd name="connsiteX127" fmla="*/ 4278086 w 9144000"/>
              <a:gd name="connsiteY127" fmla="*/ 473528 h 783771"/>
              <a:gd name="connsiteX128" fmla="*/ 4163786 w 9144000"/>
              <a:gd name="connsiteY128" fmla="*/ 489857 h 783771"/>
              <a:gd name="connsiteX129" fmla="*/ 4033157 w 9144000"/>
              <a:gd name="connsiteY129" fmla="*/ 473528 h 783771"/>
              <a:gd name="connsiteX130" fmla="*/ 3951514 w 9144000"/>
              <a:gd name="connsiteY130" fmla="*/ 457200 h 783771"/>
              <a:gd name="connsiteX131" fmla="*/ 3902529 w 9144000"/>
              <a:gd name="connsiteY131" fmla="*/ 489857 h 783771"/>
              <a:gd name="connsiteX132" fmla="*/ 3853543 w 9144000"/>
              <a:gd name="connsiteY132" fmla="*/ 506186 h 783771"/>
              <a:gd name="connsiteX133" fmla="*/ 3804557 w 9144000"/>
              <a:gd name="connsiteY133" fmla="*/ 457200 h 783771"/>
              <a:gd name="connsiteX134" fmla="*/ 3608614 w 9144000"/>
              <a:gd name="connsiteY134" fmla="*/ 473528 h 783771"/>
              <a:gd name="connsiteX135" fmla="*/ 3559629 w 9144000"/>
              <a:gd name="connsiteY135" fmla="*/ 457200 h 783771"/>
              <a:gd name="connsiteX136" fmla="*/ 3412671 w 9144000"/>
              <a:gd name="connsiteY136" fmla="*/ 408214 h 783771"/>
              <a:gd name="connsiteX137" fmla="*/ 3363686 w 9144000"/>
              <a:gd name="connsiteY137" fmla="*/ 440871 h 783771"/>
              <a:gd name="connsiteX138" fmla="*/ 3282043 w 9144000"/>
              <a:gd name="connsiteY138" fmla="*/ 506186 h 783771"/>
              <a:gd name="connsiteX139" fmla="*/ 3167743 w 9144000"/>
              <a:gd name="connsiteY139" fmla="*/ 489857 h 783771"/>
              <a:gd name="connsiteX140" fmla="*/ 2857500 w 9144000"/>
              <a:gd name="connsiteY140" fmla="*/ 571500 h 783771"/>
              <a:gd name="connsiteX141" fmla="*/ 2792186 w 9144000"/>
              <a:gd name="connsiteY141" fmla="*/ 620486 h 783771"/>
              <a:gd name="connsiteX142" fmla="*/ 2677886 w 9144000"/>
              <a:gd name="connsiteY142" fmla="*/ 669471 h 783771"/>
              <a:gd name="connsiteX143" fmla="*/ 2596243 w 9144000"/>
              <a:gd name="connsiteY143" fmla="*/ 734786 h 783771"/>
              <a:gd name="connsiteX144" fmla="*/ 2563586 w 9144000"/>
              <a:gd name="connsiteY144" fmla="*/ 783771 h 783771"/>
              <a:gd name="connsiteX145" fmla="*/ 2514600 w 9144000"/>
              <a:gd name="connsiteY145" fmla="*/ 767443 h 783771"/>
              <a:gd name="connsiteX146" fmla="*/ 2416629 w 9144000"/>
              <a:gd name="connsiteY146" fmla="*/ 734786 h 783771"/>
              <a:gd name="connsiteX147" fmla="*/ 2318657 w 9144000"/>
              <a:gd name="connsiteY147" fmla="*/ 702128 h 783771"/>
              <a:gd name="connsiteX148" fmla="*/ 2237014 w 9144000"/>
              <a:gd name="connsiteY148" fmla="*/ 685800 h 783771"/>
              <a:gd name="connsiteX149" fmla="*/ 2188029 w 9144000"/>
              <a:gd name="connsiteY149" fmla="*/ 653143 h 783771"/>
              <a:gd name="connsiteX150" fmla="*/ 2057400 w 9144000"/>
              <a:gd name="connsiteY150" fmla="*/ 571500 h 783771"/>
              <a:gd name="connsiteX151" fmla="*/ 1959429 w 9144000"/>
              <a:gd name="connsiteY151" fmla="*/ 538843 h 783771"/>
              <a:gd name="connsiteX152" fmla="*/ 1861457 w 9144000"/>
              <a:gd name="connsiteY152" fmla="*/ 457200 h 783771"/>
              <a:gd name="connsiteX153" fmla="*/ 1747157 w 9144000"/>
              <a:gd name="connsiteY153" fmla="*/ 424543 h 783771"/>
              <a:gd name="connsiteX154" fmla="*/ 1600200 w 9144000"/>
              <a:gd name="connsiteY154" fmla="*/ 359228 h 783771"/>
              <a:gd name="connsiteX155" fmla="*/ 1485900 w 9144000"/>
              <a:gd name="connsiteY155" fmla="*/ 359228 h 783771"/>
              <a:gd name="connsiteX156" fmla="*/ 1453243 w 9144000"/>
              <a:gd name="connsiteY156" fmla="*/ 408214 h 783771"/>
              <a:gd name="connsiteX157" fmla="*/ 1355271 w 9144000"/>
              <a:gd name="connsiteY157" fmla="*/ 440871 h 783771"/>
              <a:gd name="connsiteX158" fmla="*/ 1240971 w 9144000"/>
              <a:gd name="connsiteY158" fmla="*/ 587828 h 783771"/>
              <a:gd name="connsiteX159" fmla="*/ 1175657 w 9144000"/>
              <a:gd name="connsiteY159" fmla="*/ 604157 h 783771"/>
              <a:gd name="connsiteX160" fmla="*/ 1077686 w 9144000"/>
              <a:gd name="connsiteY160" fmla="*/ 555171 h 783771"/>
              <a:gd name="connsiteX161" fmla="*/ 1028700 w 9144000"/>
              <a:gd name="connsiteY161" fmla="*/ 571500 h 783771"/>
              <a:gd name="connsiteX162" fmla="*/ 963386 w 9144000"/>
              <a:gd name="connsiteY162" fmla="*/ 604157 h 783771"/>
              <a:gd name="connsiteX163" fmla="*/ 702129 w 9144000"/>
              <a:gd name="connsiteY163" fmla="*/ 555171 h 783771"/>
              <a:gd name="connsiteX164" fmla="*/ 680623 w 9144000"/>
              <a:gd name="connsiteY164" fmla="*/ 501440 h 783771"/>
              <a:gd name="connsiteX165" fmla="*/ 691814 w 9144000"/>
              <a:gd name="connsiteY165" fmla="*/ 511961 h 783771"/>
              <a:gd name="connsiteX166" fmla="*/ 699271 w 9144000"/>
              <a:gd name="connsiteY166" fmla="*/ 519322 h 783771"/>
              <a:gd name="connsiteX167" fmla="*/ 701955 w 9144000"/>
              <a:gd name="connsiteY167" fmla="*/ 521496 h 783771"/>
              <a:gd name="connsiteX168" fmla="*/ 691814 w 9144000"/>
              <a:gd name="connsiteY168" fmla="*/ 511961 h 783771"/>
              <a:gd name="connsiteX169" fmla="*/ 681091 w 9144000"/>
              <a:gd name="connsiteY169" fmla="*/ 501378 h 783771"/>
              <a:gd name="connsiteX170" fmla="*/ 653143 w 9144000"/>
              <a:gd name="connsiteY170" fmla="*/ 473528 h 783771"/>
              <a:gd name="connsiteX171" fmla="*/ 555171 w 9144000"/>
              <a:gd name="connsiteY171" fmla="*/ 440871 h 783771"/>
              <a:gd name="connsiteX172" fmla="*/ 457200 w 9144000"/>
              <a:gd name="connsiteY172" fmla="*/ 473528 h 783771"/>
              <a:gd name="connsiteX173" fmla="*/ 244929 w 9144000"/>
              <a:gd name="connsiteY173" fmla="*/ 457200 h 783771"/>
              <a:gd name="connsiteX174" fmla="*/ 163286 w 9144000"/>
              <a:gd name="connsiteY174" fmla="*/ 538843 h 783771"/>
              <a:gd name="connsiteX175" fmla="*/ 114300 w 9144000"/>
              <a:gd name="connsiteY175" fmla="*/ 571500 h 783771"/>
              <a:gd name="connsiteX176" fmla="*/ 0 w 9144000"/>
              <a:gd name="connsiteY176" fmla="*/ 538843 h 783771"/>
              <a:gd name="connsiteX177" fmla="*/ 0 w 9144000"/>
              <a:gd name="connsiteY177" fmla="*/ 419401 h 783771"/>
              <a:gd name="connsiteX178" fmla="*/ 16329 w 9144000"/>
              <a:gd name="connsiteY178" fmla="*/ 424543 h 783771"/>
              <a:gd name="connsiteX179" fmla="*/ 65314 w 9144000"/>
              <a:gd name="connsiteY179" fmla="*/ 391886 h 783771"/>
              <a:gd name="connsiteX180" fmla="*/ 97971 w 9144000"/>
              <a:gd name="connsiteY180" fmla="*/ 359228 h 783771"/>
              <a:gd name="connsiteX181" fmla="*/ 277586 w 9144000"/>
              <a:gd name="connsiteY181" fmla="*/ 359228 h 783771"/>
              <a:gd name="connsiteX182" fmla="*/ 326571 w 9144000"/>
              <a:gd name="connsiteY182" fmla="*/ 342900 h 783771"/>
              <a:gd name="connsiteX183" fmla="*/ 359229 w 9144000"/>
              <a:gd name="connsiteY183" fmla="*/ 310243 h 783771"/>
              <a:gd name="connsiteX184" fmla="*/ 408214 w 9144000"/>
              <a:gd name="connsiteY184" fmla="*/ 326571 h 783771"/>
              <a:gd name="connsiteX185" fmla="*/ 473529 w 9144000"/>
              <a:gd name="connsiteY185" fmla="*/ 310243 h 783771"/>
              <a:gd name="connsiteX186" fmla="*/ 571500 w 9144000"/>
              <a:gd name="connsiteY186" fmla="*/ 293914 h 783771"/>
              <a:gd name="connsiteX187" fmla="*/ 620486 w 9144000"/>
              <a:gd name="connsiteY187" fmla="*/ 277586 h 783771"/>
              <a:gd name="connsiteX188" fmla="*/ 718457 w 9144000"/>
              <a:gd name="connsiteY188" fmla="*/ 326571 h 783771"/>
              <a:gd name="connsiteX189" fmla="*/ 881743 w 9144000"/>
              <a:gd name="connsiteY189" fmla="*/ 359228 h 783771"/>
              <a:gd name="connsiteX190" fmla="*/ 912552 w 9144000"/>
              <a:gd name="connsiteY190" fmla="*/ 391592 h 783771"/>
              <a:gd name="connsiteX191" fmla="*/ 907992 w 9144000"/>
              <a:gd name="connsiteY191" fmla="*/ 390547 h 783771"/>
              <a:gd name="connsiteX192" fmla="*/ 907846 w 9144000"/>
              <a:gd name="connsiteY192" fmla="*/ 390503 h 783771"/>
              <a:gd name="connsiteX193" fmla="*/ 906121 w 9144000"/>
              <a:gd name="connsiteY193" fmla="*/ 390118 h 783771"/>
              <a:gd name="connsiteX194" fmla="*/ 907992 w 9144000"/>
              <a:gd name="connsiteY194" fmla="*/ 390547 h 783771"/>
              <a:gd name="connsiteX195" fmla="*/ 924633 w 9144000"/>
              <a:gd name="connsiteY195" fmla="*/ 395587 h 783771"/>
              <a:gd name="connsiteX196" fmla="*/ 963386 w 9144000"/>
              <a:gd name="connsiteY196" fmla="*/ 408214 h 783771"/>
              <a:gd name="connsiteX197" fmla="*/ 1012371 w 9144000"/>
              <a:gd name="connsiteY197" fmla="*/ 391886 h 783771"/>
              <a:gd name="connsiteX198" fmla="*/ 1077686 w 9144000"/>
              <a:gd name="connsiteY198" fmla="*/ 375557 h 783771"/>
              <a:gd name="connsiteX199" fmla="*/ 1126671 w 9144000"/>
              <a:gd name="connsiteY199" fmla="*/ 342900 h 783771"/>
              <a:gd name="connsiteX200" fmla="*/ 1240971 w 9144000"/>
              <a:gd name="connsiteY200" fmla="*/ 310243 h 783771"/>
              <a:gd name="connsiteX201" fmla="*/ 1322614 w 9144000"/>
              <a:gd name="connsiteY201" fmla="*/ 244928 h 783771"/>
              <a:gd name="connsiteX202" fmla="*/ 1371600 w 9144000"/>
              <a:gd name="connsiteY202" fmla="*/ 228600 h 783771"/>
              <a:gd name="connsiteX203" fmla="*/ 1420586 w 9144000"/>
              <a:gd name="connsiteY203" fmla="*/ 212271 h 783771"/>
              <a:gd name="connsiteX204" fmla="*/ 1567543 w 9144000"/>
              <a:gd name="connsiteY204" fmla="*/ 146957 h 783771"/>
              <a:gd name="connsiteX205" fmla="*/ 1665514 w 9144000"/>
              <a:gd name="connsiteY205" fmla="*/ 179614 h 783771"/>
              <a:gd name="connsiteX206" fmla="*/ 1763486 w 9144000"/>
              <a:gd name="connsiteY206" fmla="*/ 195943 h 783771"/>
              <a:gd name="connsiteX207" fmla="*/ 1861457 w 9144000"/>
              <a:gd name="connsiteY207" fmla="*/ 244928 h 783771"/>
              <a:gd name="connsiteX208" fmla="*/ 1894114 w 9144000"/>
              <a:gd name="connsiteY208" fmla="*/ 293914 h 783771"/>
              <a:gd name="connsiteX209" fmla="*/ 1992086 w 9144000"/>
              <a:gd name="connsiteY209" fmla="*/ 326571 h 783771"/>
              <a:gd name="connsiteX210" fmla="*/ 2041071 w 9144000"/>
              <a:gd name="connsiteY210" fmla="*/ 359228 h 783771"/>
              <a:gd name="connsiteX211" fmla="*/ 2090057 w 9144000"/>
              <a:gd name="connsiteY211" fmla="*/ 375557 h 783771"/>
              <a:gd name="connsiteX212" fmla="*/ 2237014 w 9144000"/>
              <a:gd name="connsiteY212" fmla="*/ 440871 h 783771"/>
              <a:gd name="connsiteX213" fmla="*/ 2400300 w 9144000"/>
              <a:gd name="connsiteY213" fmla="*/ 424543 h 783771"/>
              <a:gd name="connsiteX214" fmla="*/ 2416629 w 9144000"/>
              <a:gd name="connsiteY214" fmla="*/ 473528 h 783771"/>
              <a:gd name="connsiteX215" fmla="*/ 2465614 w 9144000"/>
              <a:gd name="connsiteY215" fmla="*/ 489857 h 783771"/>
              <a:gd name="connsiteX216" fmla="*/ 2579914 w 9144000"/>
              <a:gd name="connsiteY216" fmla="*/ 506186 h 783771"/>
              <a:gd name="connsiteX217" fmla="*/ 2677886 w 9144000"/>
              <a:gd name="connsiteY217" fmla="*/ 457200 h 783771"/>
              <a:gd name="connsiteX218" fmla="*/ 2726871 w 9144000"/>
              <a:gd name="connsiteY218" fmla="*/ 473528 h 783771"/>
              <a:gd name="connsiteX219" fmla="*/ 2775857 w 9144000"/>
              <a:gd name="connsiteY219" fmla="*/ 457200 h 783771"/>
              <a:gd name="connsiteX220" fmla="*/ 2808514 w 9144000"/>
              <a:gd name="connsiteY220" fmla="*/ 408214 h 783771"/>
              <a:gd name="connsiteX221" fmla="*/ 2939143 w 9144000"/>
              <a:gd name="connsiteY221" fmla="*/ 342900 h 783771"/>
              <a:gd name="connsiteX222" fmla="*/ 2988129 w 9144000"/>
              <a:gd name="connsiteY222" fmla="*/ 326571 h 783771"/>
              <a:gd name="connsiteX223" fmla="*/ 3102429 w 9144000"/>
              <a:gd name="connsiteY223" fmla="*/ 359228 h 783771"/>
              <a:gd name="connsiteX224" fmla="*/ 3265714 w 9144000"/>
              <a:gd name="connsiteY224" fmla="*/ 375557 h 783771"/>
              <a:gd name="connsiteX225" fmla="*/ 3363686 w 9144000"/>
              <a:gd name="connsiteY225" fmla="*/ 342900 h 783771"/>
              <a:gd name="connsiteX226" fmla="*/ 3380014 w 9144000"/>
              <a:gd name="connsiteY226" fmla="*/ 293914 h 783771"/>
              <a:gd name="connsiteX227" fmla="*/ 3429000 w 9144000"/>
              <a:gd name="connsiteY227" fmla="*/ 277586 h 783771"/>
              <a:gd name="connsiteX228" fmla="*/ 3543300 w 9144000"/>
              <a:gd name="connsiteY228" fmla="*/ 261257 h 783771"/>
              <a:gd name="connsiteX229" fmla="*/ 3608614 w 9144000"/>
              <a:gd name="connsiteY229" fmla="*/ 244928 h 783771"/>
              <a:gd name="connsiteX230" fmla="*/ 3641271 w 9144000"/>
              <a:gd name="connsiteY230" fmla="*/ 293914 h 783771"/>
              <a:gd name="connsiteX231" fmla="*/ 3673929 w 9144000"/>
              <a:gd name="connsiteY231" fmla="*/ 326571 h 783771"/>
              <a:gd name="connsiteX232" fmla="*/ 3837214 w 9144000"/>
              <a:gd name="connsiteY232" fmla="*/ 293914 h 783771"/>
              <a:gd name="connsiteX233" fmla="*/ 3853543 w 9144000"/>
              <a:gd name="connsiteY233" fmla="*/ 244928 h 783771"/>
              <a:gd name="connsiteX234" fmla="*/ 3902529 w 9144000"/>
              <a:gd name="connsiteY234" fmla="*/ 261257 h 783771"/>
              <a:gd name="connsiteX235" fmla="*/ 4000500 w 9144000"/>
              <a:gd name="connsiteY235" fmla="*/ 293914 h 783771"/>
              <a:gd name="connsiteX236" fmla="*/ 4147457 w 9144000"/>
              <a:gd name="connsiteY236" fmla="*/ 310243 h 783771"/>
              <a:gd name="connsiteX237" fmla="*/ 4196443 w 9144000"/>
              <a:gd name="connsiteY237" fmla="*/ 326571 h 783771"/>
              <a:gd name="connsiteX238" fmla="*/ 4327071 w 9144000"/>
              <a:gd name="connsiteY238" fmla="*/ 342900 h 783771"/>
              <a:gd name="connsiteX239" fmla="*/ 4392386 w 9144000"/>
              <a:gd name="connsiteY239" fmla="*/ 212271 h 783771"/>
              <a:gd name="connsiteX240" fmla="*/ 4441371 w 9144000"/>
              <a:gd name="connsiteY240" fmla="*/ 163286 h 783771"/>
              <a:gd name="connsiteX241" fmla="*/ 4490357 w 9144000"/>
              <a:gd name="connsiteY241" fmla="*/ 146957 h 783771"/>
              <a:gd name="connsiteX242" fmla="*/ 4506686 w 9144000"/>
              <a:gd name="connsiteY242" fmla="*/ 97971 h 783771"/>
              <a:gd name="connsiteX243" fmla="*/ 4572000 w 9144000"/>
              <a:gd name="connsiteY243" fmla="*/ 16328 h 783771"/>
              <a:gd name="connsiteX244" fmla="*/ 4702629 w 9144000"/>
              <a:gd name="connsiteY244" fmla="*/ 0 h 78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</a:cxnLst>
            <a:rect l="l" t="t" r="r" b="b"/>
            <a:pathLst>
              <a:path w="9144000" h="783771">
                <a:moveTo>
                  <a:pt x="4702629" y="0"/>
                </a:moveTo>
                <a:lnTo>
                  <a:pt x="4751614" y="32657"/>
                </a:lnTo>
                <a:cubicBezTo>
                  <a:pt x="4784271" y="54428"/>
                  <a:pt x="4815276" y="78910"/>
                  <a:pt x="4849586" y="97971"/>
                </a:cubicBezTo>
                <a:cubicBezTo>
                  <a:pt x="4864632" y="106330"/>
                  <a:pt x="4881594" y="117129"/>
                  <a:pt x="4898571" y="114300"/>
                </a:cubicBezTo>
                <a:cubicBezTo>
                  <a:pt x="4917929" y="111074"/>
                  <a:pt x="4931228" y="92529"/>
                  <a:pt x="4947557" y="81643"/>
                </a:cubicBezTo>
                <a:cubicBezTo>
                  <a:pt x="4954431" y="102264"/>
                  <a:pt x="4972195" y="169875"/>
                  <a:pt x="4996543" y="179614"/>
                </a:cubicBezTo>
                <a:cubicBezTo>
                  <a:pt x="5012524" y="186006"/>
                  <a:pt x="5029200" y="168729"/>
                  <a:pt x="5045529" y="163286"/>
                </a:cubicBezTo>
                <a:cubicBezTo>
                  <a:pt x="5045529" y="163286"/>
                  <a:pt x="5112043" y="181962"/>
                  <a:pt x="5143500" y="195943"/>
                </a:cubicBezTo>
                <a:cubicBezTo>
                  <a:pt x="5161433" y="203913"/>
                  <a:pt x="5174933" y="219824"/>
                  <a:pt x="5192486" y="228600"/>
                </a:cubicBezTo>
                <a:cubicBezTo>
                  <a:pt x="5207881" y="236297"/>
                  <a:pt x="5229301" y="232758"/>
                  <a:pt x="5241471" y="244928"/>
                </a:cubicBezTo>
                <a:cubicBezTo>
                  <a:pt x="5253642" y="257099"/>
                  <a:pt x="5252357" y="277585"/>
                  <a:pt x="5257800" y="293914"/>
                </a:cubicBezTo>
                <a:cubicBezTo>
                  <a:pt x="5339443" y="321129"/>
                  <a:pt x="5290457" y="315686"/>
                  <a:pt x="5404757" y="277586"/>
                </a:cubicBezTo>
                <a:cubicBezTo>
                  <a:pt x="5435814" y="283797"/>
                  <a:pt x="5501911" y="293505"/>
                  <a:pt x="5535386" y="310243"/>
                </a:cubicBezTo>
                <a:cubicBezTo>
                  <a:pt x="5552938" y="319019"/>
                  <a:pt x="5568043" y="332014"/>
                  <a:pt x="5584371" y="342900"/>
                </a:cubicBezTo>
                <a:cubicBezTo>
                  <a:pt x="5584371" y="342900"/>
                  <a:pt x="5654331" y="355549"/>
                  <a:pt x="5682343" y="375557"/>
                </a:cubicBezTo>
                <a:cubicBezTo>
                  <a:pt x="5696349" y="385561"/>
                  <a:pt x="5686500" y="412372"/>
                  <a:pt x="5698671" y="424543"/>
                </a:cubicBezTo>
                <a:cubicBezTo>
                  <a:pt x="5710842" y="436714"/>
                  <a:pt x="5731328" y="435428"/>
                  <a:pt x="5747657" y="440871"/>
                </a:cubicBezTo>
                <a:cubicBezTo>
                  <a:pt x="5764717" y="429498"/>
                  <a:pt x="5818587" y="387379"/>
                  <a:pt x="5845629" y="391886"/>
                </a:cubicBezTo>
                <a:cubicBezTo>
                  <a:pt x="5864986" y="395112"/>
                  <a:pt x="5878286" y="413657"/>
                  <a:pt x="5894614" y="424543"/>
                </a:cubicBezTo>
                <a:cubicBezTo>
                  <a:pt x="5910943" y="429986"/>
                  <a:pt x="5926388" y="440871"/>
                  <a:pt x="5943600" y="440871"/>
                </a:cubicBezTo>
                <a:cubicBezTo>
                  <a:pt x="5977403" y="440871"/>
                  <a:pt x="6016802" y="408399"/>
                  <a:pt x="6041571" y="391886"/>
                </a:cubicBezTo>
                <a:cubicBezTo>
                  <a:pt x="6041571" y="391886"/>
                  <a:pt x="6105261" y="421427"/>
                  <a:pt x="6139543" y="424543"/>
                </a:cubicBezTo>
                <a:cubicBezTo>
                  <a:pt x="6154741" y="425925"/>
                  <a:pt x="6265782" y="397065"/>
                  <a:pt x="6286500" y="391886"/>
                </a:cubicBezTo>
                <a:cubicBezTo>
                  <a:pt x="6286500" y="391886"/>
                  <a:pt x="6351499" y="414652"/>
                  <a:pt x="6384471" y="424543"/>
                </a:cubicBezTo>
                <a:cubicBezTo>
                  <a:pt x="6405966" y="430991"/>
                  <a:pt x="6428014" y="435428"/>
                  <a:pt x="6449786" y="440871"/>
                </a:cubicBezTo>
                <a:cubicBezTo>
                  <a:pt x="6466484" y="445045"/>
                  <a:pt x="6482443" y="451757"/>
                  <a:pt x="6498771" y="457200"/>
                </a:cubicBezTo>
                <a:lnTo>
                  <a:pt x="6596743" y="489857"/>
                </a:lnTo>
                <a:cubicBezTo>
                  <a:pt x="6596743" y="489857"/>
                  <a:pt x="6644504" y="426991"/>
                  <a:pt x="6662057" y="391886"/>
                </a:cubicBezTo>
                <a:cubicBezTo>
                  <a:pt x="6714778" y="286444"/>
                  <a:pt x="6632053" y="357460"/>
                  <a:pt x="6727371" y="293914"/>
                </a:cubicBezTo>
                <a:cubicBezTo>
                  <a:pt x="6727371" y="293914"/>
                  <a:pt x="6791033" y="340167"/>
                  <a:pt x="6825343" y="359228"/>
                </a:cubicBezTo>
                <a:cubicBezTo>
                  <a:pt x="6840389" y="367587"/>
                  <a:pt x="6858000" y="370114"/>
                  <a:pt x="6874329" y="375557"/>
                </a:cubicBezTo>
                <a:cubicBezTo>
                  <a:pt x="6896100" y="370114"/>
                  <a:pt x="6917202" y="359228"/>
                  <a:pt x="6939643" y="359228"/>
                </a:cubicBezTo>
                <a:cubicBezTo>
                  <a:pt x="6979052" y="359228"/>
                  <a:pt x="7031616" y="379000"/>
                  <a:pt x="7070271" y="391886"/>
                </a:cubicBezTo>
                <a:lnTo>
                  <a:pt x="7119257" y="375557"/>
                </a:lnTo>
                <a:cubicBezTo>
                  <a:pt x="7151914" y="364671"/>
                  <a:pt x="7136519" y="308375"/>
                  <a:pt x="7151914" y="277586"/>
                </a:cubicBezTo>
                <a:cubicBezTo>
                  <a:pt x="7158799" y="263816"/>
                  <a:pt x="7173685" y="255814"/>
                  <a:pt x="7184571" y="244928"/>
                </a:cubicBezTo>
                <a:cubicBezTo>
                  <a:pt x="7206343" y="239485"/>
                  <a:pt x="7229259" y="237440"/>
                  <a:pt x="7249886" y="228600"/>
                </a:cubicBezTo>
                <a:cubicBezTo>
                  <a:pt x="7285930" y="213153"/>
                  <a:pt x="7305195" y="189619"/>
                  <a:pt x="7331529" y="163286"/>
                </a:cubicBezTo>
                <a:cubicBezTo>
                  <a:pt x="7347857" y="168729"/>
                  <a:pt x="7363712" y="175880"/>
                  <a:pt x="7380514" y="179614"/>
                </a:cubicBezTo>
                <a:cubicBezTo>
                  <a:pt x="7552937" y="217930"/>
                  <a:pt x="7417199" y="175514"/>
                  <a:pt x="7527471" y="212271"/>
                </a:cubicBezTo>
                <a:cubicBezTo>
                  <a:pt x="7556681" y="222007"/>
                  <a:pt x="7571014" y="255814"/>
                  <a:pt x="7592786" y="277586"/>
                </a:cubicBezTo>
                <a:cubicBezTo>
                  <a:pt x="7609114" y="283029"/>
                  <a:pt x="7627012" y="285059"/>
                  <a:pt x="7641771" y="293914"/>
                </a:cubicBezTo>
                <a:cubicBezTo>
                  <a:pt x="7697808" y="327536"/>
                  <a:pt x="7683526" y="328217"/>
                  <a:pt x="7672581" y="326276"/>
                </a:cubicBezTo>
                <a:lnTo>
                  <a:pt x="7668020" y="325231"/>
                </a:lnTo>
                <a:lnTo>
                  <a:pt x="7667874" y="325187"/>
                </a:lnTo>
                <a:cubicBezTo>
                  <a:pt x="7665172" y="324433"/>
                  <a:pt x="7664981" y="324463"/>
                  <a:pt x="7666149" y="324802"/>
                </a:cubicBezTo>
                <a:lnTo>
                  <a:pt x="7668020" y="325231"/>
                </a:lnTo>
                <a:lnTo>
                  <a:pt x="7684661" y="330272"/>
                </a:lnTo>
                <a:cubicBezTo>
                  <a:pt x="7693534" y="333066"/>
                  <a:pt x="7706068" y="337118"/>
                  <a:pt x="7723414" y="342900"/>
                </a:cubicBezTo>
                <a:cubicBezTo>
                  <a:pt x="7739743" y="332014"/>
                  <a:pt x="7754847" y="319019"/>
                  <a:pt x="7772400" y="310243"/>
                </a:cubicBezTo>
                <a:cubicBezTo>
                  <a:pt x="7795829" y="298529"/>
                  <a:pt x="7865768" y="282819"/>
                  <a:pt x="7886700" y="277586"/>
                </a:cubicBezTo>
                <a:cubicBezTo>
                  <a:pt x="7898480" y="279942"/>
                  <a:pt x="7995808" y="295896"/>
                  <a:pt x="8017329" y="310243"/>
                </a:cubicBezTo>
                <a:cubicBezTo>
                  <a:pt x="8036542" y="323052"/>
                  <a:pt x="8049986" y="342900"/>
                  <a:pt x="8066314" y="359228"/>
                </a:cubicBezTo>
                <a:cubicBezTo>
                  <a:pt x="8066314" y="359228"/>
                  <a:pt x="8130073" y="388084"/>
                  <a:pt x="8164286" y="391886"/>
                </a:cubicBezTo>
                <a:cubicBezTo>
                  <a:pt x="8181392" y="393787"/>
                  <a:pt x="8196943" y="381000"/>
                  <a:pt x="8213271" y="375557"/>
                </a:cubicBezTo>
                <a:cubicBezTo>
                  <a:pt x="8256814" y="370114"/>
                  <a:pt x="8301564" y="370774"/>
                  <a:pt x="8343900" y="359228"/>
                </a:cubicBezTo>
                <a:cubicBezTo>
                  <a:pt x="8362833" y="354064"/>
                  <a:pt x="8374268" y="332777"/>
                  <a:pt x="8392886" y="326571"/>
                </a:cubicBezTo>
                <a:cubicBezTo>
                  <a:pt x="8424295" y="316102"/>
                  <a:pt x="8458200" y="315686"/>
                  <a:pt x="8490857" y="310243"/>
                </a:cubicBezTo>
                <a:cubicBezTo>
                  <a:pt x="8507186" y="315686"/>
                  <a:pt x="8526403" y="315819"/>
                  <a:pt x="8539843" y="326571"/>
                </a:cubicBezTo>
                <a:cubicBezTo>
                  <a:pt x="8645357" y="410982"/>
                  <a:pt x="8498356" y="350842"/>
                  <a:pt x="8621486" y="391886"/>
                </a:cubicBezTo>
                <a:cubicBezTo>
                  <a:pt x="8835382" y="411330"/>
                  <a:pt x="8744067" y="427225"/>
                  <a:pt x="8899071" y="375557"/>
                </a:cubicBezTo>
                <a:cubicBezTo>
                  <a:pt x="9022206" y="416603"/>
                  <a:pt x="8870421" y="361233"/>
                  <a:pt x="8997043" y="424543"/>
                </a:cubicBezTo>
                <a:cubicBezTo>
                  <a:pt x="9012438" y="432240"/>
                  <a:pt x="9029700" y="435428"/>
                  <a:pt x="9046029" y="440871"/>
                </a:cubicBezTo>
                <a:cubicBezTo>
                  <a:pt x="9103179" y="421822"/>
                  <a:pt x="9111343" y="416379"/>
                  <a:pt x="9131753" y="424543"/>
                </a:cubicBezTo>
                <a:lnTo>
                  <a:pt x="9144000" y="430267"/>
                </a:lnTo>
                <a:lnTo>
                  <a:pt x="9144000" y="571500"/>
                </a:lnTo>
                <a:cubicBezTo>
                  <a:pt x="9086706" y="499883"/>
                  <a:pt x="9204157" y="497019"/>
                  <a:pt x="9029700" y="555171"/>
                </a:cubicBezTo>
                <a:cubicBezTo>
                  <a:pt x="8980714" y="560614"/>
                  <a:pt x="8931860" y="575593"/>
                  <a:pt x="8882743" y="571500"/>
                </a:cubicBezTo>
                <a:cubicBezTo>
                  <a:pt x="8863186" y="569870"/>
                  <a:pt x="8851310" y="547619"/>
                  <a:pt x="8833757" y="538843"/>
                </a:cubicBezTo>
                <a:cubicBezTo>
                  <a:pt x="8818362" y="531146"/>
                  <a:pt x="8801100" y="527957"/>
                  <a:pt x="8784771" y="522514"/>
                </a:cubicBezTo>
                <a:cubicBezTo>
                  <a:pt x="8752780" y="533178"/>
                  <a:pt x="8682807" y="558754"/>
                  <a:pt x="8654143" y="555171"/>
                </a:cubicBezTo>
                <a:cubicBezTo>
                  <a:pt x="8634670" y="552737"/>
                  <a:pt x="8621486" y="533400"/>
                  <a:pt x="8605157" y="522514"/>
                </a:cubicBezTo>
                <a:cubicBezTo>
                  <a:pt x="8588828" y="517071"/>
                  <a:pt x="8569611" y="516938"/>
                  <a:pt x="8556171" y="506186"/>
                </a:cubicBezTo>
                <a:cubicBezTo>
                  <a:pt x="8540847" y="493927"/>
                  <a:pt x="8541735" y="464489"/>
                  <a:pt x="8523514" y="457200"/>
                </a:cubicBezTo>
                <a:cubicBezTo>
                  <a:pt x="8507534" y="450808"/>
                  <a:pt x="8490857" y="468085"/>
                  <a:pt x="8474529" y="473528"/>
                </a:cubicBezTo>
                <a:cubicBezTo>
                  <a:pt x="8414657" y="478971"/>
                  <a:pt x="8351947" y="470846"/>
                  <a:pt x="8294914" y="489857"/>
                </a:cubicBezTo>
                <a:cubicBezTo>
                  <a:pt x="8278585" y="495300"/>
                  <a:pt x="8293530" y="530304"/>
                  <a:pt x="8278586" y="538843"/>
                </a:cubicBezTo>
                <a:cubicBezTo>
                  <a:pt x="8249840" y="555269"/>
                  <a:pt x="8213271" y="549728"/>
                  <a:pt x="8180614" y="555171"/>
                </a:cubicBezTo>
                <a:cubicBezTo>
                  <a:pt x="8158843" y="549728"/>
                  <a:pt x="8135927" y="547683"/>
                  <a:pt x="8115300" y="538843"/>
                </a:cubicBezTo>
                <a:cubicBezTo>
                  <a:pt x="8079251" y="523394"/>
                  <a:pt x="8059993" y="499865"/>
                  <a:pt x="8033657" y="473528"/>
                </a:cubicBezTo>
                <a:cubicBezTo>
                  <a:pt x="7977523" y="462302"/>
                  <a:pt x="7940518" y="456248"/>
                  <a:pt x="7886700" y="440871"/>
                </a:cubicBezTo>
                <a:cubicBezTo>
                  <a:pt x="7870150" y="436143"/>
                  <a:pt x="7854043" y="429986"/>
                  <a:pt x="7837714" y="424543"/>
                </a:cubicBezTo>
                <a:cubicBezTo>
                  <a:pt x="7805725" y="435206"/>
                  <a:pt x="7735745" y="460782"/>
                  <a:pt x="7707086" y="457200"/>
                </a:cubicBezTo>
                <a:cubicBezTo>
                  <a:pt x="7687613" y="454766"/>
                  <a:pt x="7674429" y="435429"/>
                  <a:pt x="7658100" y="424543"/>
                </a:cubicBezTo>
                <a:cubicBezTo>
                  <a:pt x="7603671" y="419100"/>
                  <a:pt x="7548878" y="416532"/>
                  <a:pt x="7494814" y="408214"/>
                </a:cubicBezTo>
                <a:cubicBezTo>
                  <a:pt x="7477803" y="405597"/>
                  <a:pt x="7459269" y="402638"/>
                  <a:pt x="7445829" y="391886"/>
                </a:cubicBezTo>
                <a:cubicBezTo>
                  <a:pt x="7340315" y="307475"/>
                  <a:pt x="7487312" y="367615"/>
                  <a:pt x="7364186" y="326571"/>
                </a:cubicBezTo>
                <a:cubicBezTo>
                  <a:pt x="7241062" y="367613"/>
                  <a:pt x="7392825" y="312251"/>
                  <a:pt x="7266214" y="375557"/>
                </a:cubicBezTo>
                <a:cubicBezTo>
                  <a:pt x="7250819" y="383254"/>
                  <a:pt x="7230669" y="381134"/>
                  <a:pt x="7217229" y="391886"/>
                </a:cubicBezTo>
                <a:cubicBezTo>
                  <a:pt x="7188451" y="414909"/>
                  <a:pt x="7179000" y="457584"/>
                  <a:pt x="7168243" y="489857"/>
                </a:cubicBezTo>
                <a:cubicBezTo>
                  <a:pt x="7168243" y="489857"/>
                  <a:pt x="7133910" y="563732"/>
                  <a:pt x="7102929" y="587828"/>
                </a:cubicBezTo>
                <a:cubicBezTo>
                  <a:pt x="7081022" y="604867"/>
                  <a:pt x="7048500" y="598714"/>
                  <a:pt x="7021286" y="604157"/>
                </a:cubicBezTo>
                <a:cubicBezTo>
                  <a:pt x="7013043" y="591793"/>
                  <a:pt x="6976655" y="530270"/>
                  <a:pt x="6955971" y="522514"/>
                </a:cubicBezTo>
                <a:cubicBezTo>
                  <a:pt x="6924971" y="510889"/>
                  <a:pt x="6890657" y="511629"/>
                  <a:pt x="6858000" y="506186"/>
                </a:cubicBezTo>
                <a:cubicBezTo>
                  <a:pt x="6841671" y="511629"/>
                  <a:pt x="6825816" y="518780"/>
                  <a:pt x="6809014" y="522514"/>
                </a:cubicBezTo>
                <a:cubicBezTo>
                  <a:pt x="6763867" y="532547"/>
                  <a:pt x="6706163" y="533118"/>
                  <a:pt x="6662057" y="555171"/>
                </a:cubicBezTo>
                <a:cubicBezTo>
                  <a:pt x="6644504" y="563947"/>
                  <a:pt x="6630624" y="579052"/>
                  <a:pt x="6613071" y="587828"/>
                </a:cubicBezTo>
                <a:cubicBezTo>
                  <a:pt x="6597676" y="595525"/>
                  <a:pt x="6577526" y="593405"/>
                  <a:pt x="6564086" y="604157"/>
                </a:cubicBezTo>
                <a:cubicBezTo>
                  <a:pt x="6535311" y="627177"/>
                  <a:pt x="6525857" y="669859"/>
                  <a:pt x="6515100" y="702128"/>
                </a:cubicBezTo>
                <a:cubicBezTo>
                  <a:pt x="6515100" y="702128"/>
                  <a:pt x="6500687" y="633348"/>
                  <a:pt x="6482443" y="604157"/>
                </a:cubicBezTo>
                <a:cubicBezTo>
                  <a:pt x="6472042" y="587515"/>
                  <a:pt x="6449786" y="582386"/>
                  <a:pt x="6433457" y="571500"/>
                </a:cubicBezTo>
                <a:cubicBezTo>
                  <a:pt x="6389914" y="576943"/>
                  <a:pt x="6346493" y="592194"/>
                  <a:pt x="6302829" y="587828"/>
                </a:cubicBezTo>
                <a:cubicBezTo>
                  <a:pt x="6287511" y="586296"/>
                  <a:pt x="6284321" y="561235"/>
                  <a:pt x="6270171" y="555171"/>
                </a:cubicBezTo>
                <a:cubicBezTo>
                  <a:pt x="6244662" y="544239"/>
                  <a:pt x="6215743" y="544286"/>
                  <a:pt x="6188529" y="538843"/>
                </a:cubicBezTo>
                <a:cubicBezTo>
                  <a:pt x="6167595" y="544076"/>
                  <a:pt x="6097659" y="559785"/>
                  <a:pt x="6074229" y="571500"/>
                </a:cubicBezTo>
                <a:cubicBezTo>
                  <a:pt x="6056676" y="580276"/>
                  <a:pt x="6043618" y="597266"/>
                  <a:pt x="6025243" y="604157"/>
                </a:cubicBezTo>
                <a:cubicBezTo>
                  <a:pt x="5999257" y="613902"/>
                  <a:pt x="5970814" y="615043"/>
                  <a:pt x="5943600" y="620486"/>
                </a:cubicBezTo>
                <a:cubicBezTo>
                  <a:pt x="5777596" y="587284"/>
                  <a:pt x="5930138" y="621304"/>
                  <a:pt x="5812971" y="587828"/>
                </a:cubicBezTo>
                <a:cubicBezTo>
                  <a:pt x="5749196" y="569607"/>
                  <a:pt x="5715359" y="568695"/>
                  <a:pt x="5649686" y="538843"/>
                </a:cubicBezTo>
                <a:cubicBezTo>
                  <a:pt x="5620794" y="525710"/>
                  <a:pt x="5599780" y="489857"/>
                  <a:pt x="5568043" y="489857"/>
                </a:cubicBezTo>
                <a:cubicBezTo>
                  <a:pt x="5550831" y="489857"/>
                  <a:pt x="5562466" y="525403"/>
                  <a:pt x="5551714" y="538843"/>
                </a:cubicBezTo>
                <a:cubicBezTo>
                  <a:pt x="5539455" y="554167"/>
                  <a:pt x="5519057" y="560614"/>
                  <a:pt x="5502729" y="571500"/>
                </a:cubicBezTo>
                <a:cubicBezTo>
                  <a:pt x="5486400" y="576943"/>
                  <a:pt x="5469138" y="595525"/>
                  <a:pt x="5453743" y="587828"/>
                </a:cubicBezTo>
                <a:cubicBezTo>
                  <a:pt x="5438348" y="580131"/>
                  <a:pt x="5443457" y="554959"/>
                  <a:pt x="5437414" y="538843"/>
                </a:cubicBezTo>
                <a:cubicBezTo>
                  <a:pt x="5427122" y="511399"/>
                  <a:pt x="5415643" y="484414"/>
                  <a:pt x="5404757" y="457200"/>
                </a:cubicBezTo>
                <a:cubicBezTo>
                  <a:pt x="5350328" y="451757"/>
                  <a:pt x="5296171" y="440871"/>
                  <a:pt x="5241471" y="440871"/>
                </a:cubicBezTo>
                <a:cubicBezTo>
                  <a:pt x="5166423" y="440871"/>
                  <a:pt x="5138509" y="453421"/>
                  <a:pt x="5078186" y="473528"/>
                </a:cubicBezTo>
                <a:cubicBezTo>
                  <a:pt x="5072743" y="446314"/>
                  <a:pt x="5067877" y="418978"/>
                  <a:pt x="5061857" y="391886"/>
                </a:cubicBezTo>
                <a:cubicBezTo>
                  <a:pt x="5039732" y="292324"/>
                  <a:pt x="5062905" y="320779"/>
                  <a:pt x="4947557" y="359228"/>
                </a:cubicBezTo>
                <a:lnTo>
                  <a:pt x="4898571" y="342900"/>
                </a:lnTo>
                <a:cubicBezTo>
                  <a:pt x="4865914" y="332014"/>
                  <a:pt x="4832057" y="324224"/>
                  <a:pt x="4800600" y="310243"/>
                </a:cubicBezTo>
                <a:cubicBezTo>
                  <a:pt x="4782667" y="302273"/>
                  <a:pt x="4763873" y="292910"/>
                  <a:pt x="4751614" y="277586"/>
                </a:cubicBezTo>
                <a:cubicBezTo>
                  <a:pt x="4714356" y="231014"/>
                  <a:pt x="4761621" y="218942"/>
                  <a:pt x="4702629" y="179614"/>
                </a:cubicBezTo>
                <a:cubicBezTo>
                  <a:pt x="4683956" y="167166"/>
                  <a:pt x="4659086" y="168729"/>
                  <a:pt x="4637314" y="163286"/>
                </a:cubicBezTo>
                <a:cubicBezTo>
                  <a:pt x="4637314" y="163286"/>
                  <a:pt x="4596096" y="230276"/>
                  <a:pt x="4572000" y="261257"/>
                </a:cubicBezTo>
                <a:cubicBezTo>
                  <a:pt x="4557823" y="279485"/>
                  <a:pt x="4536436" y="291452"/>
                  <a:pt x="4523014" y="310243"/>
                </a:cubicBezTo>
                <a:cubicBezTo>
                  <a:pt x="4436806" y="430934"/>
                  <a:pt x="4556094" y="326253"/>
                  <a:pt x="4425043" y="424543"/>
                </a:cubicBezTo>
                <a:cubicBezTo>
                  <a:pt x="4425043" y="424543"/>
                  <a:pt x="4328180" y="461005"/>
                  <a:pt x="4278086" y="473528"/>
                </a:cubicBezTo>
                <a:cubicBezTo>
                  <a:pt x="4240748" y="482862"/>
                  <a:pt x="4201886" y="484414"/>
                  <a:pt x="4163786" y="489857"/>
                </a:cubicBezTo>
                <a:cubicBezTo>
                  <a:pt x="4120243" y="484414"/>
                  <a:pt x="4076529" y="480201"/>
                  <a:pt x="4033157" y="473528"/>
                </a:cubicBezTo>
                <a:cubicBezTo>
                  <a:pt x="4005726" y="469308"/>
                  <a:pt x="3979053" y="453758"/>
                  <a:pt x="3951514" y="457200"/>
                </a:cubicBezTo>
                <a:cubicBezTo>
                  <a:pt x="3932041" y="459634"/>
                  <a:pt x="3920081" y="481081"/>
                  <a:pt x="3902529" y="489857"/>
                </a:cubicBezTo>
                <a:cubicBezTo>
                  <a:pt x="3887134" y="497554"/>
                  <a:pt x="3869872" y="500743"/>
                  <a:pt x="3853543" y="506186"/>
                </a:cubicBezTo>
                <a:cubicBezTo>
                  <a:pt x="3837214" y="489857"/>
                  <a:pt x="3826464" y="464502"/>
                  <a:pt x="3804557" y="457200"/>
                </a:cubicBezTo>
                <a:cubicBezTo>
                  <a:pt x="3675087" y="414043"/>
                  <a:pt x="3683881" y="423351"/>
                  <a:pt x="3608614" y="473528"/>
                </a:cubicBezTo>
                <a:lnTo>
                  <a:pt x="3559629" y="457200"/>
                </a:lnTo>
                <a:lnTo>
                  <a:pt x="3412671" y="408214"/>
                </a:lnTo>
                <a:cubicBezTo>
                  <a:pt x="3396343" y="419100"/>
                  <a:pt x="3377562" y="426994"/>
                  <a:pt x="3363686" y="440871"/>
                </a:cubicBezTo>
                <a:cubicBezTo>
                  <a:pt x="3326073" y="478485"/>
                  <a:pt x="3345620" y="506186"/>
                  <a:pt x="3282043" y="506186"/>
                </a:cubicBezTo>
                <a:cubicBezTo>
                  <a:pt x="3243556" y="506186"/>
                  <a:pt x="3205843" y="495300"/>
                  <a:pt x="3167743" y="489857"/>
                </a:cubicBezTo>
                <a:cubicBezTo>
                  <a:pt x="2931528" y="508028"/>
                  <a:pt x="3006118" y="467467"/>
                  <a:pt x="2857500" y="571500"/>
                </a:cubicBezTo>
                <a:cubicBezTo>
                  <a:pt x="2835205" y="587106"/>
                  <a:pt x="2815264" y="606062"/>
                  <a:pt x="2792186" y="620486"/>
                </a:cubicBezTo>
                <a:cubicBezTo>
                  <a:pt x="2656277" y="705429"/>
                  <a:pt x="2788994" y="613917"/>
                  <a:pt x="2677886" y="669471"/>
                </a:cubicBezTo>
                <a:cubicBezTo>
                  <a:pt x="2649593" y="683617"/>
                  <a:pt x="2616495" y="709471"/>
                  <a:pt x="2596243" y="734786"/>
                </a:cubicBezTo>
                <a:cubicBezTo>
                  <a:pt x="2583984" y="750110"/>
                  <a:pt x="2574472" y="767443"/>
                  <a:pt x="2563586" y="783771"/>
                </a:cubicBezTo>
                <a:lnTo>
                  <a:pt x="2514600" y="767443"/>
                </a:lnTo>
                <a:lnTo>
                  <a:pt x="2416629" y="734786"/>
                </a:lnTo>
                <a:cubicBezTo>
                  <a:pt x="2383972" y="723900"/>
                  <a:pt x="2351868" y="711186"/>
                  <a:pt x="2318657" y="702128"/>
                </a:cubicBezTo>
                <a:cubicBezTo>
                  <a:pt x="2291882" y="694826"/>
                  <a:pt x="2263000" y="695545"/>
                  <a:pt x="2237014" y="685800"/>
                </a:cubicBezTo>
                <a:cubicBezTo>
                  <a:pt x="2218639" y="678910"/>
                  <a:pt x="2205962" y="661113"/>
                  <a:pt x="2188029" y="653143"/>
                </a:cubicBezTo>
                <a:cubicBezTo>
                  <a:pt x="2059167" y="595871"/>
                  <a:pt x="2116148" y="659623"/>
                  <a:pt x="2057400" y="571500"/>
                </a:cubicBezTo>
                <a:cubicBezTo>
                  <a:pt x="2057400" y="571500"/>
                  <a:pt x="1990886" y="552824"/>
                  <a:pt x="1959429" y="538843"/>
                </a:cubicBezTo>
                <a:cubicBezTo>
                  <a:pt x="1879294" y="503228"/>
                  <a:pt x="1938363" y="508471"/>
                  <a:pt x="1861457" y="457200"/>
                </a:cubicBezTo>
                <a:cubicBezTo>
                  <a:pt x="1847400" y="447828"/>
                  <a:pt x="1755870" y="426721"/>
                  <a:pt x="1747157" y="424543"/>
                </a:cubicBezTo>
                <a:cubicBezTo>
                  <a:pt x="1644505" y="450205"/>
                  <a:pt x="1697711" y="456739"/>
                  <a:pt x="1600200" y="359228"/>
                </a:cubicBezTo>
                <a:cubicBezTo>
                  <a:pt x="1558913" y="348906"/>
                  <a:pt x="1524941" y="327995"/>
                  <a:pt x="1485900" y="359228"/>
                </a:cubicBezTo>
                <a:cubicBezTo>
                  <a:pt x="1470576" y="371487"/>
                  <a:pt x="1464129" y="391885"/>
                  <a:pt x="1453243" y="408214"/>
                </a:cubicBezTo>
                <a:cubicBezTo>
                  <a:pt x="1453243" y="408214"/>
                  <a:pt x="1385363" y="424153"/>
                  <a:pt x="1355271" y="440871"/>
                </a:cubicBezTo>
                <a:cubicBezTo>
                  <a:pt x="1314647" y="463440"/>
                  <a:pt x="1257712" y="562717"/>
                  <a:pt x="1240971" y="587828"/>
                </a:cubicBezTo>
                <a:cubicBezTo>
                  <a:pt x="1219200" y="593271"/>
                  <a:pt x="1198098" y="604157"/>
                  <a:pt x="1175657" y="604157"/>
                </a:cubicBezTo>
                <a:cubicBezTo>
                  <a:pt x="1141856" y="604157"/>
                  <a:pt x="1102453" y="571682"/>
                  <a:pt x="1077686" y="555171"/>
                </a:cubicBezTo>
                <a:cubicBezTo>
                  <a:pt x="1061357" y="560614"/>
                  <a:pt x="1040871" y="559329"/>
                  <a:pt x="1028700" y="571500"/>
                </a:cubicBezTo>
                <a:cubicBezTo>
                  <a:pt x="974272" y="625928"/>
                  <a:pt x="1061356" y="636815"/>
                  <a:pt x="963386" y="604157"/>
                </a:cubicBezTo>
                <a:cubicBezTo>
                  <a:pt x="925813" y="601267"/>
                  <a:pt x="756441" y="623061"/>
                  <a:pt x="702129" y="555171"/>
                </a:cubicBezTo>
                <a:cubicBezTo>
                  <a:pt x="617333" y="449176"/>
                  <a:pt x="649476" y="473156"/>
                  <a:pt x="680623" y="501440"/>
                </a:cubicBezTo>
                <a:lnTo>
                  <a:pt x="691814" y="511961"/>
                </a:lnTo>
                <a:lnTo>
                  <a:pt x="699271" y="519322"/>
                </a:lnTo>
                <a:cubicBezTo>
                  <a:pt x="717613" y="537298"/>
                  <a:pt x="713594" y="532786"/>
                  <a:pt x="701955" y="521496"/>
                </a:cubicBezTo>
                <a:lnTo>
                  <a:pt x="691814" y="511961"/>
                </a:lnTo>
                <a:lnTo>
                  <a:pt x="681091" y="501378"/>
                </a:lnTo>
                <a:cubicBezTo>
                  <a:pt x="673480" y="493827"/>
                  <a:pt x="664241" y="484626"/>
                  <a:pt x="653143" y="473528"/>
                </a:cubicBezTo>
                <a:lnTo>
                  <a:pt x="555171" y="440871"/>
                </a:lnTo>
                <a:cubicBezTo>
                  <a:pt x="522514" y="429985"/>
                  <a:pt x="489857" y="462642"/>
                  <a:pt x="457200" y="473528"/>
                </a:cubicBezTo>
                <a:cubicBezTo>
                  <a:pt x="308822" y="494725"/>
                  <a:pt x="379412" y="502028"/>
                  <a:pt x="244929" y="457200"/>
                </a:cubicBezTo>
                <a:cubicBezTo>
                  <a:pt x="244929" y="457200"/>
                  <a:pt x="192250" y="513499"/>
                  <a:pt x="163286" y="538843"/>
                </a:cubicBezTo>
                <a:cubicBezTo>
                  <a:pt x="148517" y="551766"/>
                  <a:pt x="130629" y="560614"/>
                  <a:pt x="114300" y="571500"/>
                </a:cubicBezTo>
                <a:cubicBezTo>
                  <a:pt x="91198" y="563799"/>
                  <a:pt x="20506" y="538843"/>
                  <a:pt x="0" y="538843"/>
                </a:cubicBezTo>
                <a:lnTo>
                  <a:pt x="0" y="419401"/>
                </a:lnTo>
                <a:lnTo>
                  <a:pt x="16329" y="424543"/>
                </a:lnTo>
                <a:cubicBezTo>
                  <a:pt x="32657" y="413657"/>
                  <a:pt x="49990" y="404145"/>
                  <a:pt x="65314" y="391886"/>
                </a:cubicBezTo>
                <a:cubicBezTo>
                  <a:pt x="77335" y="382269"/>
                  <a:pt x="83556" y="364634"/>
                  <a:pt x="97971" y="359228"/>
                </a:cubicBezTo>
                <a:cubicBezTo>
                  <a:pt x="177901" y="329254"/>
                  <a:pt x="201551" y="344021"/>
                  <a:pt x="277586" y="359228"/>
                </a:cubicBezTo>
                <a:cubicBezTo>
                  <a:pt x="293914" y="353785"/>
                  <a:pt x="311812" y="351755"/>
                  <a:pt x="326571" y="342900"/>
                </a:cubicBezTo>
                <a:cubicBezTo>
                  <a:pt x="339772" y="334979"/>
                  <a:pt x="344133" y="313262"/>
                  <a:pt x="359229" y="310243"/>
                </a:cubicBezTo>
                <a:cubicBezTo>
                  <a:pt x="376106" y="306867"/>
                  <a:pt x="391886" y="321128"/>
                  <a:pt x="408214" y="326571"/>
                </a:cubicBezTo>
                <a:cubicBezTo>
                  <a:pt x="429986" y="321128"/>
                  <a:pt x="451523" y="314644"/>
                  <a:pt x="473529" y="310243"/>
                </a:cubicBezTo>
                <a:cubicBezTo>
                  <a:pt x="505994" y="303750"/>
                  <a:pt x="539181" y="301096"/>
                  <a:pt x="571500" y="293914"/>
                </a:cubicBezTo>
                <a:cubicBezTo>
                  <a:pt x="588302" y="290180"/>
                  <a:pt x="603274" y="277586"/>
                  <a:pt x="620486" y="277586"/>
                </a:cubicBezTo>
                <a:cubicBezTo>
                  <a:pt x="654288" y="277586"/>
                  <a:pt x="693690" y="310060"/>
                  <a:pt x="718457" y="326571"/>
                </a:cubicBezTo>
                <a:cubicBezTo>
                  <a:pt x="738268" y="329401"/>
                  <a:pt x="846122" y="337855"/>
                  <a:pt x="881743" y="359228"/>
                </a:cubicBezTo>
                <a:cubicBezTo>
                  <a:pt x="937778" y="392849"/>
                  <a:pt x="923496" y="393532"/>
                  <a:pt x="912552" y="391592"/>
                </a:cubicBezTo>
                <a:lnTo>
                  <a:pt x="907992" y="390547"/>
                </a:lnTo>
                <a:lnTo>
                  <a:pt x="907846" y="390503"/>
                </a:lnTo>
                <a:cubicBezTo>
                  <a:pt x="905144" y="389749"/>
                  <a:pt x="904953" y="389779"/>
                  <a:pt x="906121" y="390118"/>
                </a:cubicBezTo>
                <a:lnTo>
                  <a:pt x="907992" y="390547"/>
                </a:lnTo>
                <a:lnTo>
                  <a:pt x="924633" y="395587"/>
                </a:lnTo>
                <a:cubicBezTo>
                  <a:pt x="933506" y="398381"/>
                  <a:pt x="946040" y="402433"/>
                  <a:pt x="963386" y="408214"/>
                </a:cubicBezTo>
                <a:cubicBezTo>
                  <a:pt x="979714" y="402771"/>
                  <a:pt x="995822" y="396614"/>
                  <a:pt x="1012371" y="391886"/>
                </a:cubicBezTo>
                <a:cubicBezTo>
                  <a:pt x="1033949" y="385721"/>
                  <a:pt x="1057059" y="384397"/>
                  <a:pt x="1077686" y="375557"/>
                </a:cubicBezTo>
                <a:cubicBezTo>
                  <a:pt x="1095724" y="367827"/>
                  <a:pt x="1110343" y="353786"/>
                  <a:pt x="1126671" y="342900"/>
                </a:cubicBezTo>
                <a:cubicBezTo>
                  <a:pt x="1147594" y="337669"/>
                  <a:pt x="1217548" y="321954"/>
                  <a:pt x="1240971" y="310243"/>
                </a:cubicBezTo>
                <a:cubicBezTo>
                  <a:pt x="1282170" y="289644"/>
                  <a:pt x="1292238" y="275305"/>
                  <a:pt x="1322614" y="244928"/>
                </a:cubicBezTo>
                <a:lnTo>
                  <a:pt x="1371600" y="228600"/>
                </a:lnTo>
                <a:lnTo>
                  <a:pt x="1420586" y="212271"/>
                </a:lnTo>
                <a:cubicBezTo>
                  <a:pt x="1537175" y="173408"/>
                  <a:pt x="1489914" y="198709"/>
                  <a:pt x="1567543" y="146957"/>
                </a:cubicBezTo>
                <a:cubicBezTo>
                  <a:pt x="1567543" y="146957"/>
                  <a:pt x="1632118" y="171265"/>
                  <a:pt x="1665514" y="179614"/>
                </a:cubicBezTo>
                <a:cubicBezTo>
                  <a:pt x="1697633" y="187644"/>
                  <a:pt x="1731167" y="188761"/>
                  <a:pt x="1763486" y="195943"/>
                </a:cubicBezTo>
                <a:cubicBezTo>
                  <a:pt x="1797636" y="203532"/>
                  <a:pt x="1836293" y="219764"/>
                  <a:pt x="1861457" y="244928"/>
                </a:cubicBezTo>
                <a:cubicBezTo>
                  <a:pt x="1875334" y="258805"/>
                  <a:pt x="1883228" y="277585"/>
                  <a:pt x="1894114" y="293914"/>
                </a:cubicBezTo>
                <a:cubicBezTo>
                  <a:pt x="1894114" y="293914"/>
                  <a:pt x="1960629" y="312590"/>
                  <a:pt x="1992086" y="326571"/>
                </a:cubicBezTo>
                <a:cubicBezTo>
                  <a:pt x="2010019" y="334541"/>
                  <a:pt x="2024743" y="348342"/>
                  <a:pt x="2041071" y="359228"/>
                </a:cubicBezTo>
                <a:cubicBezTo>
                  <a:pt x="2055392" y="368776"/>
                  <a:pt x="2073728" y="370114"/>
                  <a:pt x="2090057" y="375557"/>
                </a:cubicBezTo>
                <a:cubicBezTo>
                  <a:pt x="2206647" y="414420"/>
                  <a:pt x="2159386" y="389119"/>
                  <a:pt x="2237014" y="440871"/>
                </a:cubicBezTo>
                <a:cubicBezTo>
                  <a:pt x="2335725" y="465549"/>
                  <a:pt x="2281039" y="464297"/>
                  <a:pt x="2400300" y="424543"/>
                </a:cubicBezTo>
                <a:cubicBezTo>
                  <a:pt x="2405743" y="440871"/>
                  <a:pt x="2404459" y="461358"/>
                  <a:pt x="2416629" y="473528"/>
                </a:cubicBezTo>
                <a:cubicBezTo>
                  <a:pt x="2428799" y="485698"/>
                  <a:pt x="2448737" y="486481"/>
                  <a:pt x="2465614" y="489857"/>
                </a:cubicBezTo>
                <a:cubicBezTo>
                  <a:pt x="2503353" y="497405"/>
                  <a:pt x="2541814" y="500743"/>
                  <a:pt x="2579914" y="506186"/>
                </a:cubicBezTo>
                <a:cubicBezTo>
                  <a:pt x="2614678" y="471421"/>
                  <a:pt x="2617697" y="457200"/>
                  <a:pt x="2677886" y="457200"/>
                </a:cubicBezTo>
                <a:cubicBezTo>
                  <a:pt x="2695098" y="457200"/>
                  <a:pt x="2710543" y="468085"/>
                  <a:pt x="2726871" y="473528"/>
                </a:cubicBezTo>
                <a:cubicBezTo>
                  <a:pt x="2743200" y="468085"/>
                  <a:pt x="2762417" y="467952"/>
                  <a:pt x="2775857" y="457200"/>
                </a:cubicBezTo>
                <a:cubicBezTo>
                  <a:pt x="2791181" y="444941"/>
                  <a:pt x="2791475" y="417950"/>
                  <a:pt x="2808514" y="408214"/>
                </a:cubicBezTo>
                <a:cubicBezTo>
                  <a:pt x="3003183" y="296975"/>
                  <a:pt x="2795329" y="486714"/>
                  <a:pt x="2939143" y="342900"/>
                </a:cubicBezTo>
                <a:cubicBezTo>
                  <a:pt x="2955472" y="337457"/>
                  <a:pt x="2970917" y="326571"/>
                  <a:pt x="2988129" y="326571"/>
                </a:cubicBezTo>
                <a:cubicBezTo>
                  <a:pt x="3008628" y="326571"/>
                  <a:pt x="3079332" y="351529"/>
                  <a:pt x="3102429" y="359228"/>
                </a:cubicBezTo>
                <a:cubicBezTo>
                  <a:pt x="3201139" y="334551"/>
                  <a:pt x="3146453" y="335803"/>
                  <a:pt x="3265714" y="375557"/>
                </a:cubicBezTo>
                <a:cubicBezTo>
                  <a:pt x="3265714" y="375557"/>
                  <a:pt x="3335674" y="362908"/>
                  <a:pt x="3363686" y="342900"/>
                </a:cubicBezTo>
                <a:cubicBezTo>
                  <a:pt x="3377692" y="332896"/>
                  <a:pt x="3367843" y="306085"/>
                  <a:pt x="3380014" y="293914"/>
                </a:cubicBezTo>
                <a:cubicBezTo>
                  <a:pt x="3392185" y="281743"/>
                  <a:pt x="3412671" y="283029"/>
                  <a:pt x="3429000" y="277586"/>
                </a:cubicBezTo>
                <a:cubicBezTo>
                  <a:pt x="3467100" y="272143"/>
                  <a:pt x="3505434" y="268142"/>
                  <a:pt x="3543300" y="261257"/>
                </a:cubicBezTo>
                <a:cubicBezTo>
                  <a:pt x="3565379" y="257242"/>
                  <a:pt x="3587324" y="237831"/>
                  <a:pt x="3608614" y="244928"/>
                </a:cubicBezTo>
                <a:cubicBezTo>
                  <a:pt x="3627231" y="251134"/>
                  <a:pt x="3629012" y="278590"/>
                  <a:pt x="3641271" y="293914"/>
                </a:cubicBezTo>
                <a:cubicBezTo>
                  <a:pt x="3650888" y="305935"/>
                  <a:pt x="3663043" y="315685"/>
                  <a:pt x="3673929" y="326571"/>
                </a:cubicBezTo>
                <a:cubicBezTo>
                  <a:pt x="3673929" y="326571"/>
                  <a:pt x="3786683" y="316883"/>
                  <a:pt x="3837214" y="293914"/>
                </a:cubicBezTo>
                <a:cubicBezTo>
                  <a:pt x="3852883" y="286792"/>
                  <a:pt x="3848100" y="261257"/>
                  <a:pt x="3853543" y="244928"/>
                </a:cubicBezTo>
                <a:lnTo>
                  <a:pt x="3902529" y="261257"/>
                </a:lnTo>
                <a:lnTo>
                  <a:pt x="4000500" y="293914"/>
                </a:lnTo>
                <a:cubicBezTo>
                  <a:pt x="4049486" y="299357"/>
                  <a:pt x="4098840" y="302140"/>
                  <a:pt x="4147457" y="310243"/>
                </a:cubicBezTo>
                <a:cubicBezTo>
                  <a:pt x="4164435" y="313073"/>
                  <a:pt x="4179509" y="323492"/>
                  <a:pt x="4196443" y="326571"/>
                </a:cubicBezTo>
                <a:cubicBezTo>
                  <a:pt x="4239617" y="334421"/>
                  <a:pt x="4283528" y="337457"/>
                  <a:pt x="4327071" y="342900"/>
                </a:cubicBezTo>
                <a:cubicBezTo>
                  <a:pt x="4431056" y="273577"/>
                  <a:pt x="4326517" y="360476"/>
                  <a:pt x="4392386" y="212271"/>
                </a:cubicBezTo>
                <a:cubicBezTo>
                  <a:pt x="4401764" y="191169"/>
                  <a:pt x="4425043" y="179614"/>
                  <a:pt x="4441371" y="163286"/>
                </a:cubicBezTo>
                <a:cubicBezTo>
                  <a:pt x="4457700" y="157843"/>
                  <a:pt x="4478186" y="159128"/>
                  <a:pt x="4490357" y="146957"/>
                </a:cubicBezTo>
                <a:cubicBezTo>
                  <a:pt x="4502528" y="134786"/>
                  <a:pt x="4498989" y="113366"/>
                  <a:pt x="4506686" y="97971"/>
                </a:cubicBezTo>
                <a:cubicBezTo>
                  <a:pt x="4511340" y="88663"/>
                  <a:pt x="4554134" y="21688"/>
                  <a:pt x="4572000" y="16328"/>
                </a:cubicBezTo>
                <a:cubicBezTo>
                  <a:pt x="4614031" y="3719"/>
                  <a:pt x="4659086" y="5443"/>
                  <a:pt x="4702629" y="0"/>
                </a:cubicBezTo>
                <a:close/>
              </a:path>
            </a:pathLst>
          </a:custGeom>
          <a:solidFill>
            <a:srgbClr val="FDBB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Subtitle 74"/>
          <p:cNvSpPr>
            <a:spLocks noGrp="1"/>
          </p:cNvSpPr>
          <p:nvPr>
            <p:ph type="subTitle" idx="1"/>
          </p:nvPr>
        </p:nvSpPr>
        <p:spPr>
          <a:xfrm>
            <a:off x="-311102" y="6154221"/>
            <a:ext cx="3349076" cy="460488"/>
          </a:xfrm>
        </p:spPr>
        <p:txBody>
          <a:bodyPr>
            <a:normAutofit fontScale="92500" lnSpcReduction="10000"/>
          </a:bodyPr>
          <a:lstStyle/>
          <a:p>
            <a:r>
              <a:rPr lang="en-US" sz="3200" spc="300" dirty="0" err="1">
                <a:solidFill>
                  <a:schemeClr val="bg1"/>
                </a:solidFill>
                <a:latin typeface="Montserrat Alternates ExtraBold" panose="00000900000000000000" pitchFamily="50" charset="0"/>
                <a:ea typeface="Lato Black" panose="020F0502020204030203" pitchFamily="34" charset="0"/>
                <a:cs typeface="Lato Black" panose="020F0502020204030203" pitchFamily="34" charset="0"/>
              </a:rPr>
              <a:t>Upto</a:t>
            </a:r>
            <a:r>
              <a:rPr lang="en-US" sz="3200" spc="300" dirty="0">
                <a:solidFill>
                  <a:schemeClr val="bg1"/>
                </a:solidFill>
                <a:latin typeface="Montserrat Alternates ExtraBold" panose="00000900000000000000" pitchFamily="50" charset="0"/>
                <a:ea typeface="Lato Black" panose="020F0502020204030203" pitchFamily="34" charset="0"/>
                <a:cs typeface="Lato Black" panose="020F0502020204030203" pitchFamily="34" charset="0"/>
              </a:rPr>
              <a:t> 50%</a:t>
            </a:r>
          </a:p>
        </p:txBody>
      </p:sp>
      <p:sp>
        <p:nvSpPr>
          <p:cNvPr id="76" name="Rectangle 75"/>
          <p:cNvSpPr/>
          <p:nvPr/>
        </p:nvSpPr>
        <p:spPr>
          <a:xfrm>
            <a:off x="2726872" y="6154221"/>
            <a:ext cx="5698671" cy="460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Subtitle 74"/>
          <p:cNvSpPr txBox="1">
            <a:spLocks/>
          </p:cNvSpPr>
          <p:nvPr/>
        </p:nvSpPr>
        <p:spPr>
          <a:xfrm>
            <a:off x="1853293" y="6214218"/>
            <a:ext cx="7445828" cy="10083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spc="600" dirty="0">
                <a:solidFill>
                  <a:srgbClr val="15224F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NOW AVAILABLE ON STORES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6185" y="196772"/>
            <a:ext cx="8131629" cy="78377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Subtitle 74"/>
          <p:cNvSpPr txBox="1">
            <a:spLocks/>
          </p:cNvSpPr>
          <p:nvPr/>
        </p:nvSpPr>
        <p:spPr>
          <a:xfrm>
            <a:off x="2373335" y="196772"/>
            <a:ext cx="4397328" cy="46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1000" dirty="0">
                <a:solidFill>
                  <a:schemeClr val="bg1"/>
                </a:solidFill>
                <a:latin typeface="Ubuntu" panose="020B0504030602030204" pitchFamily="34" charset="0"/>
                <a:ea typeface="Lato Thin" panose="020F0502020204030203" pitchFamily="34" charset="0"/>
                <a:cs typeface="Lato Thin" panose="020F0502020204030203" pitchFamily="34" charset="0"/>
              </a:rPr>
              <a:t>THE WHITE SHOP</a:t>
            </a:r>
          </a:p>
        </p:txBody>
      </p:sp>
      <p:sp>
        <p:nvSpPr>
          <p:cNvPr id="80" name="Subtitle 74"/>
          <p:cNvSpPr txBox="1">
            <a:spLocks/>
          </p:cNvSpPr>
          <p:nvPr/>
        </p:nvSpPr>
        <p:spPr>
          <a:xfrm>
            <a:off x="2373335" y="526570"/>
            <a:ext cx="4397328" cy="46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1000" dirty="0">
                <a:solidFill>
                  <a:schemeClr val="bg1"/>
                </a:solidFill>
                <a:latin typeface="Ubuntu" panose="020B0504030602030204" pitchFamily="34" charset="0"/>
                <a:ea typeface="Lato Thin" panose="020F0502020204030203" pitchFamily="34" charset="0"/>
                <a:cs typeface="Lato Thin" panose="020F0502020204030203" pitchFamily="34" charset="0"/>
              </a:rPr>
              <a:t>AUSTRALIA</a:t>
            </a:r>
          </a:p>
        </p:txBody>
      </p:sp>
      <p:sp>
        <p:nvSpPr>
          <p:cNvPr id="81" name="Rectangle 80"/>
          <p:cNvSpPr/>
          <p:nvPr/>
        </p:nvSpPr>
        <p:spPr>
          <a:xfrm>
            <a:off x="718457" y="311106"/>
            <a:ext cx="130629" cy="560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949555" y="308637"/>
            <a:ext cx="130629" cy="56004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185982" y="308637"/>
            <a:ext cx="130629" cy="560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22652" y="308637"/>
            <a:ext cx="130629" cy="56004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1649162" y="304495"/>
            <a:ext cx="130629" cy="560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882539" y="304495"/>
            <a:ext cx="130629" cy="56004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>
            <a:off x="2121470" y="312646"/>
            <a:ext cx="130629" cy="560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/>
          <p:cNvSpPr/>
          <p:nvPr/>
        </p:nvSpPr>
        <p:spPr>
          <a:xfrm>
            <a:off x="6905940" y="311106"/>
            <a:ext cx="130629" cy="560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7137038" y="308637"/>
            <a:ext cx="130629" cy="56004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7373465" y="308637"/>
            <a:ext cx="130629" cy="560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7610135" y="308637"/>
            <a:ext cx="130629" cy="56004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7836645" y="304495"/>
            <a:ext cx="130629" cy="560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8070022" y="304495"/>
            <a:ext cx="130629" cy="56004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308953" y="312646"/>
            <a:ext cx="130629" cy="560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Subtitle 74"/>
          <p:cNvSpPr txBox="1">
            <a:spLocks/>
          </p:cNvSpPr>
          <p:nvPr/>
        </p:nvSpPr>
        <p:spPr>
          <a:xfrm>
            <a:off x="-326648" y="2295841"/>
            <a:ext cx="5321547" cy="15298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600" spc="600" dirty="0">
                <a:solidFill>
                  <a:schemeClr val="bg1"/>
                </a:solidFill>
                <a:latin typeface="Montserrat Alternates ExtraBold" panose="00000900000000000000" pitchFamily="50" charset="0"/>
                <a:ea typeface="Lato Thin" panose="020F0502020204030203" pitchFamily="34" charset="0"/>
                <a:cs typeface="Lato Thin" panose="020F0502020204030203" pitchFamily="34" charset="0"/>
              </a:rPr>
              <a:t>CYBER</a:t>
            </a:r>
          </a:p>
        </p:txBody>
      </p:sp>
      <p:cxnSp>
        <p:nvCxnSpPr>
          <p:cNvPr id="104" name="Straight Connector 103"/>
          <p:cNvCxnSpPr>
            <a:cxnSpLocks/>
          </p:cNvCxnSpPr>
          <p:nvPr/>
        </p:nvCxnSpPr>
        <p:spPr>
          <a:xfrm>
            <a:off x="3840778" y="2778657"/>
            <a:ext cx="551049" cy="959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>
            <a:cxnSpLocks/>
          </p:cNvCxnSpPr>
          <p:nvPr/>
        </p:nvCxnSpPr>
        <p:spPr>
          <a:xfrm>
            <a:off x="144427" y="2769061"/>
            <a:ext cx="551049" cy="959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Subtitle 74"/>
          <p:cNvSpPr txBox="1">
            <a:spLocks/>
          </p:cNvSpPr>
          <p:nvPr/>
        </p:nvSpPr>
        <p:spPr>
          <a:xfrm>
            <a:off x="4374403" y="2369317"/>
            <a:ext cx="5321547" cy="15298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dirty="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MONDAY</a:t>
            </a:r>
          </a:p>
        </p:txBody>
      </p:sp>
      <p:cxnSp>
        <p:nvCxnSpPr>
          <p:cNvPr id="109" name="Straight Connector 108"/>
          <p:cNvCxnSpPr>
            <a:cxnSpLocks/>
          </p:cNvCxnSpPr>
          <p:nvPr/>
        </p:nvCxnSpPr>
        <p:spPr>
          <a:xfrm>
            <a:off x="8425543" y="2781841"/>
            <a:ext cx="551049" cy="959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>
            <a:cxnSpLocks/>
          </p:cNvCxnSpPr>
          <p:nvPr/>
        </p:nvCxnSpPr>
        <p:spPr>
          <a:xfrm>
            <a:off x="4977475" y="2783455"/>
            <a:ext cx="551049" cy="959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Rectangle 110"/>
          <p:cNvSpPr/>
          <p:nvPr/>
        </p:nvSpPr>
        <p:spPr>
          <a:xfrm>
            <a:off x="4003650" y="3269658"/>
            <a:ext cx="1136697" cy="485012"/>
          </a:xfrm>
          <a:prstGeom prst="rect">
            <a:avLst/>
          </a:prstGeom>
          <a:solidFill>
            <a:srgbClr val="1522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Subtitle 74"/>
          <p:cNvSpPr txBox="1">
            <a:spLocks/>
          </p:cNvSpPr>
          <p:nvPr/>
        </p:nvSpPr>
        <p:spPr>
          <a:xfrm>
            <a:off x="2897460" y="3313221"/>
            <a:ext cx="3349076" cy="46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300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SALE</a:t>
            </a:r>
          </a:p>
        </p:txBody>
      </p:sp>
    </p:spTree>
    <p:extLst>
      <p:ext uri="{BB962C8B-B14F-4D97-AF65-F5344CB8AC3E}">
        <p14:creationId xmlns:p14="http://schemas.microsoft.com/office/powerpoint/2010/main" val="1306298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59665" y="58642"/>
            <a:ext cx="3707715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522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52" y="4779588"/>
            <a:ext cx="1119818" cy="11198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599" y="455178"/>
            <a:ext cx="817992" cy="81799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256" y="4759550"/>
            <a:ext cx="579946" cy="57994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65" y="814775"/>
            <a:ext cx="1024484" cy="102448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259" y="3926617"/>
            <a:ext cx="509560" cy="50956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93" y="2973677"/>
            <a:ext cx="400960" cy="40096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107" y="2144662"/>
            <a:ext cx="230606" cy="23060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925" y="1389977"/>
            <a:ext cx="675405" cy="675405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271930" y="702304"/>
            <a:ext cx="4600136" cy="7895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btitle 4"/>
          <p:cNvSpPr txBox="1">
            <a:spLocks/>
          </p:cNvSpPr>
          <p:nvPr/>
        </p:nvSpPr>
        <p:spPr>
          <a:xfrm>
            <a:off x="2479981" y="702304"/>
            <a:ext cx="4385513" cy="4526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1000" dirty="0">
                <a:solidFill>
                  <a:schemeClr val="bg1"/>
                </a:solidFill>
                <a:latin typeface="Ubuntu" panose="020B0504030602030204" pitchFamily="34" charset="0"/>
                <a:ea typeface="Lato Thin" panose="020F0502020204030203" pitchFamily="34" charset="0"/>
                <a:cs typeface="Lato Thin" panose="020F0502020204030203" pitchFamily="34" charset="0"/>
              </a:rPr>
              <a:t>THE WHITE SHOP</a:t>
            </a:r>
          </a:p>
        </p:txBody>
      </p:sp>
      <p:sp>
        <p:nvSpPr>
          <p:cNvPr id="17" name="Subtitle 4"/>
          <p:cNvSpPr txBox="1">
            <a:spLocks/>
          </p:cNvSpPr>
          <p:nvPr/>
        </p:nvSpPr>
        <p:spPr>
          <a:xfrm>
            <a:off x="2992490" y="1093746"/>
            <a:ext cx="3159016" cy="4765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1000" dirty="0">
                <a:solidFill>
                  <a:schemeClr val="bg1"/>
                </a:solidFill>
                <a:latin typeface="Ubuntu" panose="020B0504030602030204" pitchFamily="34" charset="0"/>
                <a:ea typeface="Lato Thin" panose="020F0502020204030203" pitchFamily="34" charset="0"/>
                <a:cs typeface="Lato Thin" panose="020F0502020204030203" pitchFamily="34" charset="0"/>
              </a:rPr>
              <a:t>AUSTRALIA</a:t>
            </a:r>
          </a:p>
        </p:txBody>
      </p:sp>
      <p:sp>
        <p:nvSpPr>
          <p:cNvPr id="18" name="Subtitle 4"/>
          <p:cNvSpPr txBox="1">
            <a:spLocks/>
          </p:cNvSpPr>
          <p:nvPr/>
        </p:nvSpPr>
        <p:spPr>
          <a:xfrm>
            <a:off x="1436576" y="2411750"/>
            <a:ext cx="6270845" cy="165576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500" spc="600" dirty="0">
                <a:solidFill>
                  <a:schemeClr val="bg1"/>
                </a:solidFill>
                <a:latin typeface="Montserrat Alternates ExtraBold" panose="00000900000000000000" pitchFamily="50" charset="0"/>
              </a:rPr>
              <a:t>CYBER</a:t>
            </a:r>
          </a:p>
        </p:txBody>
      </p:sp>
      <p:sp>
        <p:nvSpPr>
          <p:cNvPr id="19" name="Subtitle 4"/>
          <p:cNvSpPr txBox="1">
            <a:spLocks/>
          </p:cNvSpPr>
          <p:nvPr/>
        </p:nvSpPr>
        <p:spPr>
          <a:xfrm>
            <a:off x="1048069" y="3808572"/>
            <a:ext cx="7047856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0" dirty="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MONDAY</a:t>
            </a:r>
          </a:p>
        </p:txBody>
      </p:sp>
      <p:sp>
        <p:nvSpPr>
          <p:cNvPr id="20" name="Subtitle 4"/>
          <p:cNvSpPr txBox="1">
            <a:spLocks/>
          </p:cNvSpPr>
          <p:nvPr/>
        </p:nvSpPr>
        <p:spPr>
          <a:xfrm>
            <a:off x="1436575" y="4942990"/>
            <a:ext cx="6465098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600" spc="600" dirty="0">
                <a:solidFill>
                  <a:srgbClr val="FDBB0C"/>
                </a:solidFill>
                <a:latin typeface="Nexa Rust Sans Black" panose="00000A00000000000000" pitchFamily="50" charset="0"/>
                <a:ea typeface="Lato Black" panose="020F0502020204030203" pitchFamily="34" charset="0"/>
                <a:cs typeface="Lato Black" panose="020F0502020204030203" pitchFamily="34" charset="0"/>
              </a:rPr>
              <a:t>SALE EVER</a:t>
            </a:r>
          </a:p>
        </p:txBody>
      </p:sp>
      <p:sp>
        <p:nvSpPr>
          <p:cNvPr id="21" name="Subtitle 4"/>
          <p:cNvSpPr txBox="1">
            <a:spLocks/>
          </p:cNvSpPr>
          <p:nvPr/>
        </p:nvSpPr>
        <p:spPr>
          <a:xfrm>
            <a:off x="1242323" y="1518395"/>
            <a:ext cx="6659350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800" spc="600" dirty="0">
                <a:solidFill>
                  <a:srgbClr val="FDBB0C"/>
                </a:solidFill>
                <a:latin typeface="Montserrat Alternates ExtraBold" panose="00000900000000000000" pitchFamily="50" charset="0"/>
                <a:ea typeface="Lato Black" panose="020F0502020204030203" pitchFamily="34" charset="0"/>
                <a:cs typeface="Lato Black" panose="020F0502020204030203" pitchFamily="34" charset="0"/>
              </a:rPr>
              <a:t>BIGGEST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482981" y="5806555"/>
            <a:ext cx="2159383" cy="435057"/>
          </a:xfrm>
          <a:prstGeom prst="rect">
            <a:avLst/>
          </a:prstGeom>
          <a:solidFill>
            <a:srgbClr val="C70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ubtitle 4"/>
          <p:cNvSpPr txBox="1">
            <a:spLocks/>
          </p:cNvSpPr>
          <p:nvPr/>
        </p:nvSpPr>
        <p:spPr>
          <a:xfrm>
            <a:off x="3397725" y="5814968"/>
            <a:ext cx="2395731" cy="4765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300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HOLLYDAY</a:t>
            </a:r>
          </a:p>
        </p:txBody>
      </p:sp>
      <p:sp>
        <p:nvSpPr>
          <p:cNvPr id="25" name="Subtitle 4"/>
          <p:cNvSpPr txBox="1">
            <a:spLocks/>
          </p:cNvSpPr>
          <p:nvPr/>
        </p:nvSpPr>
        <p:spPr>
          <a:xfrm>
            <a:off x="5618335" y="5860490"/>
            <a:ext cx="2147880" cy="4765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spc="300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On Checkout</a:t>
            </a:r>
          </a:p>
        </p:txBody>
      </p:sp>
      <p:sp>
        <p:nvSpPr>
          <p:cNvPr id="22" name="Subtitle 4"/>
          <p:cNvSpPr txBox="1">
            <a:spLocks/>
          </p:cNvSpPr>
          <p:nvPr/>
        </p:nvSpPr>
        <p:spPr>
          <a:xfrm>
            <a:off x="953950" y="5860490"/>
            <a:ext cx="3159016" cy="4765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spc="300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Apply Code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982" y="4217333"/>
            <a:ext cx="575836" cy="575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0261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2439</TotalTime>
  <Words>117</Words>
  <Application>Microsoft Office PowerPoint</Application>
  <PresentationFormat>On-screen Show (4:3)</PresentationFormat>
  <Paragraphs>67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24" baseType="lpstr">
      <vt:lpstr>Aller</vt:lpstr>
      <vt:lpstr>Arial</vt:lpstr>
      <vt:lpstr>Back to Black Demo</vt:lpstr>
      <vt:lpstr>Britannic Bold</vt:lpstr>
      <vt:lpstr>Calibri</vt:lpstr>
      <vt:lpstr>Calibri Light</vt:lpstr>
      <vt:lpstr>Eras Bold ITC</vt:lpstr>
      <vt:lpstr>Lato Black</vt:lpstr>
      <vt:lpstr>Lato Medium</vt:lpstr>
      <vt:lpstr>Lato Semibold</vt:lpstr>
      <vt:lpstr>Lato Thin</vt:lpstr>
      <vt:lpstr>Montserrat Alternates ExtraBold</vt:lpstr>
      <vt:lpstr>Nexa Rust Sans Black</vt:lpstr>
      <vt:lpstr>Open Sans</vt:lpstr>
      <vt:lpstr>Ubuntu</vt:lpstr>
      <vt:lpstr>Ubuntu Mono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50</cp:revision>
  <dcterms:created xsi:type="dcterms:W3CDTF">2017-01-27T16:15:12Z</dcterms:created>
  <dcterms:modified xsi:type="dcterms:W3CDTF">2017-01-29T11:31:13Z</dcterms:modified>
</cp:coreProperties>
</file>