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</p:sldIdLst>
  <p:sldSz cx="6858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7124"/>
    <a:srgbClr val="F6CBC3"/>
    <a:srgbClr val="D10868"/>
    <a:srgbClr val="FC9B00"/>
    <a:srgbClr val="F4FCF9"/>
    <a:srgbClr val="D50D6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1818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122363"/>
            <a:ext cx="58293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3602038"/>
            <a:ext cx="51435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83FB75-268F-4777-BAA9-14B617D85F0C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8CA19E-8E35-444B-B2EA-49058D82FC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8447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83FB75-268F-4777-BAA9-14B617D85F0C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8CA19E-8E35-444B-B2EA-49058D82FC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54104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365125"/>
            <a:ext cx="1478756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365125"/>
            <a:ext cx="4350544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83FB75-268F-4777-BAA9-14B617D85F0C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8CA19E-8E35-444B-B2EA-49058D82FC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63039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83FB75-268F-4777-BAA9-14B617D85F0C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8CA19E-8E35-444B-B2EA-49058D82FC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45287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1709740"/>
            <a:ext cx="5915025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4589465"/>
            <a:ext cx="5915025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83FB75-268F-4777-BAA9-14B617D85F0C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8CA19E-8E35-444B-B2EA-49058D82FC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12120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1825625"/>
            <a:ext cx="291465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1825625"/>
            <a:ext cx="291465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83FB75-268F-4777-BAA9-14B617D85F0C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8CA19E-8E35-444B-B2EA-49058D82FC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14245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365127"/>
            <a:ext cx="5915025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1681163"/>
            <a:ext cx="2901255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2505075"/>
            <a:ext cx="2901255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1681163"/>
            <a:ext cx="2915543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2505075"/>
            <a:ext cx="2915543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83FB75-268F-4777-BAA9-14B617D85F0C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8CA19E-8E35-444B-B2EA-49058D82FC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68020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83FB75-268F-4777-BAA9-14B617D85F0C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8CA19E-8E35-444B-B2EA-49058D82FC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0235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83FB75-268F-4777-BAA9-14B617D85F0C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8CA19E-8E35-444B-B2EA-49058D82FC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09918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457200"/>
            <a:ext cx="2211884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987427"/>
            <a:ext cx="3471863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057400"/>
            <a:ext cx="2211884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83FB75-268F-4777-BAA9-14B617D85F0C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8CA19E-8E35-444B-B2EA-49058D82FC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73527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457200"/>
            <a:ext cx="2211884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987427"/>
            <a:ext cx="3471863" cy="4873625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057400"/>
            <a:ext cx="2211884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83FB75-268F-4777-BAA9-14B617D85F0C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8CA19E-8E35-444B-B2EA-49058D82FC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74141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365127"/>
            <a:ext cx="59150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1825625"/>
            <a:ext cx="59150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6356352"/>
            <a:ext cx="15430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83FB75-268F-4777-BAA9-14B617D85F0C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6356352"/>
            <a:ext cx="23145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6356352"/>
            <a:ext cx="15430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8CA19E-8E35-444B-B2EA-49058D82FC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49810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/>
          <p:cNvSpPr/>
          <p:nvPr/>
        </p:nvSpPr>
        <p:spPr>
          <a:xfrm>
            <a:off x="0" y="0"/>
            <a:ext cx="6858000" cy="6210300"/>
          </a:xfrm>
          <a:prstGeom prst="rect">
            <a:avLst/>
          </a:prstGeom>
          <a:solidFill>
            <a:srgbClr val="EF71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Pentagon 34"/>
          <p:cNvSpPr/>
          <p:nvPr/>
        </p:nvSpPr>
        <p:spPr>
          <a:xfrm>
            <a:off x="353603" y="2906213"/>
            <a:ext cx="1433047" cy="326648"/>
          </a:xfrm>
          <a:prstGeom prst="homePlate">
            <a:avLst/>
          </a:prstGeom>
          <a:solidFill>
            <a:srgbClr val="FC9B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Subtitle 32"/>
          <p:cNvSpPr txBox="1">
            <a:spLocks/>
          </p:cNvSpPr>
          <p:nvPr/>
        </p:nvSpPr>
        <p:spPr>
          <a:xfrm>
            <a:off x="249811" y="2927841"/>
            <a:ext cx="1536839" cy="51171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 smtClean="0">
                <a:solidFill>
                  <a:srgbClr val="F4FCF9"/>
                </a:solidFill>
                <a:latin typeface="Arial Black" panose="020B0A04020102020204" pitchFamily="34" charset="0"/>
              </a:rPr>
              <a:t>BELI AJA</a:t>
            </a:r>
            <a:endParaRPr lang="en-US" sz="1600" dirty="0">
              <a:solidFill>
                <a:srgbClr val="F4FCF9"/>
              </a:solidFill>
              <a:latin typeface="Arial Black" panose="020B0A04020102020204" pitchFamily="34" charset="0"/>
            </a:endParaRPr>
          </a:p>
        </p:txBody>
      </p:sp>
      <p:sp>
        <p:nvSpPr>
          <p:cNvPr id="39" name="Pentagon 38"/>
          <p:cNvSpPr/>
          <p:nvPr/>
        </p:nvSpPr>
        <p:spPr>
          <a:xfrm>
            <a:off x="445326" y="6509858"/>
            <a:ext cx="696661" cy="170729"/>
          </a:xfrm>
          <a:prstGeom prst="homePlate">
            <a:avLst/>
          </a:prstGeom>
          <a:solidFill>
            <a:srgbClr val="FCB1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Subtitle 32"/>
          <p:cNvSpPr txBox="1">
            <a:spLocks/>
          </p:cNvSpPr>
          <p:nvPr/>
        </p:nvSpPr>
        <p:spPr>
          <a:xfrm>
            <a:off x="-394852" y="6247633"/>
            <a:ext cx="1536839" cy="511710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000" dirty="0" smtClean="0">
                <a:solidFill>
                  <a:srgbClr val="DB221C"/>
                </a:solidFill>
                <a:latin typeface="Arial Black" panose="020B0A04020102020204" pitchFamily="34" charset="0"/>
              </a:rPr>
              <a:t>0</a:t>
            </a:r>
            <a:endParaRPr lang="en-US" sz="4000" dirty="0">
              <a:solidFill>
                <a:srgbClr val="DB221C"/>
              </a:solidFill>
              <a:latin typeface="Arial Black" panose="020B0A04020102020204" pitchFamily="34" charset="0"/>
            </a:endParaRPr>
          </a:p>
        </p:txBody>
      </p:sp>
      <p:sp>
        <p:nvSpPr>
          <p:cNvPr id="38" name="Subtitle 32"/>
          <p:cNvSpPr txBox="1">
            <a:spLocks/>
          </p:cNvSpPr>
          <p:nvPr/>
        </p:nvSpPr>
        <p:spPr>
          <a:xfrm>
            <a:off x="-137655" y="6305094"/>
            <a:ext cx="1536839" cy="511710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 smtClean="0">
                <a:solidFill>
                  <a:srgbClr val="2F99E5"/>
                </a:solidFill>
                <a:latin typeface="Arial Black" panose="020B0A04020102020204" pitchFamily="34" charset="0"/>
              </a:rPr>
              <a:t>%</a:t>
            </a:r>
            <a:endParaRPr lang="en-US" sz="1600" dirty="0">
              <a:solidFill>
                <a:srgbClr val="2F99E5"/>
              </a:solidFill>
              <a:latin typeface="Arial Black" panose="020B0A04020102020204" pitchFamily="34" charset="0"/>
            </a:endParaRPr>
          </a:p>
        </p:txBody>
      </p:sp>
      <p:sp>
        <p:nvSpPr>
          <p:cNvPr id="40" name="Subtitle 32"/>
          <p:cNvSpPr txBox="1">
            <a:spLocks/>
          </p:cNvSpPr>
          <p:nvPr/>
        </p:nvSpPr>
        <p:spPr>
          <a:xfrm>
            <a:off x="-140428" y="6468391"/>
            <a:ext cx="1536839" cy="511710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6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NO</a:t>
            </a:r>
            <a:endParaRPr lang="en-US" sz="6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41" name="Subtitle 32"/>
          <p:cNvSpPr txBox="1">
            <a:spLocks/>
          </p:cNvSpPr>
          <p:nvPr/>
        </p:nvSpPr>
        <p:spPr>
          <a:xfrm>
            <a:off x="26928" y="6545014"/>
            <a:ext cx="1536839" cy="511710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MINIMUM</a:t>
            </a:r>
            <a:endParaRPr lang="en-US" sz="7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24" name="Freeform 23"/>
          <p:cNvSpPr/>
          <p:nvPr/>
        </p:nvSpPr>
        <p:spPr>
          <a:xfrm>
            <a:off x="1786650" y="0"/>
            <a:ext cx="5071350" cy="4663909"/>
          </a:xfrm>
          <a:custGeom>
            <a:avLst/>
            <a:gdLst>
              <a:gd name="connsiteX0" fmla="*/ 0 w 5071350"/>
              <a:gd name="connsiteY0" fmla="*/ 0 h 4663909"/>
              <a:gd name="connsiteX1" fmla="*/ 5071350 w 5071350"/>
              <a:gd name="connsiteY1" fmla="*/ 0 h 4663909"/>
              <a:gd name="connsiteX2" fmla="*/ 5071350 w 5071350"/>
              <a:gd name="connsiteY2" fmla="*/ 4663909 h 46639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071350" h="4663909">
                <a:moveTo>
                  <a:pt x="0" y="0"/>
                </a:moveTo>
                <a:lnTo>
                  <a:pt x="5071350" y="0"/>
                </a:lnTo>
                <a:lnTo>
                  <a:pt x="5071350" y="4663909"/>
                </a:lnTo>
                <a:close/>
              </a:path>
            </a:pathLst>
          </a:custGeom>
          <a:solidFill>
            <a:srgbClr val="FC9B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2" name="Freeform 31"/>
          <p:cNvSpPr/>
          <p:nvPr/>
        </p:nvSpPr>
        <p:spPr>
          <a:xfrm flipV="1">
            <a:off x="4753052" y="5625273"/>
            <a:ext cx="2588653" cy="1429555"/>
          </a:xfrm>
          <a:custGeom>
            <a:avLst/>
            <a:gdLst>
              <a:gd name="connsiteX0" fmla="*/ 0 w 2588653"/>
              <a:gd name="connsiteY0" fmla="*/ 0 h 1429555"/>
              <a:gd name="connsiteX1" fmla="*/ 283335 w 2588653"/>
              <a:gd name="connsiteY1" fmla="*/ 1107583 h 1429555"/>
              <a:gd name="connsiteX2" fmla="*/ 2588653 w 2588653"/>
              <a:gd name="connsiteY2" fmla="*/ 1429555 h 1429555"/>
              <a:gd name="connsiteX3" fmla="*/ 2511380 w 2588653"/>
              <a:gd name="connsiteY3" fmla="*/ 25758 h 14295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88653" h="1429555">
                <a:moveTo>
                  <a:pt x="0" y="0"/>
                </a:moveTo>
                <a:lnTo>
                  <a:pt x="283335" y="1107583"/>
                </a:lnTo>
                <a:lnTo>
                  <a:pt x="2588653" y="1429555"/>
                </a:lnTo>
                <a:lnTo>
                  <a:pt x="2511380" y="25758"/>
                </a:lnTo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13500000" sx="102000" sy="102000" algn="br" rotWithShape="0">
              <a:prstClr val="black">
                <a:alpha val="2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Subtitle 32"/>
          <p:cNvSpPr txBox="1">
            <a:spLocks/>
          </p:cNvSpPr>
          <p:nvPr/>
        </p:nvSpPr>
        <p:spPr>
          <a:xfrm>
            <a:off x="167224" y="1942556"/>
            <a:ext cx="2003151" cy="40400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dirty="0" err="1" smtClean="0">
                <a:solidFill>
                  <a:srgbClr val="F6CBC3"/>
                </a:solidFill>
              </a:rPr>
              <a:t>Susu</a:t>
            </a:r>
            <a:r>
              <a:rPr lang="en-US" sz="2000" dirty="0" smtClean="0">
                <a:solidFill>
                  <a:srgbClr val="F6CBC3"/>
                </a:solidFill>
              </a:rPr>
              <a:t> </a:t>
            </a:r>
            <a:r>
              <a:rPr lang="en-US" sz="2000" dirty="0" err="1" smtClean="0">
                <a:solidFill>
                  <a:srgbClr val="F6CBC3"/>
                </a:solidFill>
              </a:rPr>
              <a:t>dan</a:t>
            </a:r>
            <a:r>
              <a:rPr lang="en-US" sz="2000" dirty="0" smtClean="0">
                <a:solidFill>
                  <a:srgbClr val="F6CBC3"/>
                </a:solidFill>
              </a:rPr>
              <a:t> </a:t>
            </a:r>
            <a:r>
              <a:rPr lang="en-US" sz="2000" dirty="0" err="1" smtClean="0">
                <a:solidFill>
                  <a:srgbClr val="F6CBC3"/>
                </a:solidFill>
              </a:rPr>
              <a:t>Popok</a:t>
            </a:r>
            <a:endParaRPr lang="en-US" sz="2000" dirty="0">
              <a:solidFill>
                <a:srgbClr val="F6CBC3"/>
              </a:solidFill>
            </a:endParaRPr>
          </a:p>
        </p:txBody>
      </p:sp>
      <p:sp>
        <p:nvSpPr>
          <p:cNvPr id="20" name="Subtitle 32"/>
          <p:cNvSpPr txBox="1">
            <a:spLocks/>
          </p:cNvSpPr>
          <p:nvPr/>
        </p:nvSpPr>
        <p:spPr>
          <a:xfrm>
            <a:off x="26928" y="2255523"/>
            <a:ext cx="2718795" cy="57621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000" dirty="0" smtClean="0">
                <a:solidFill>
                  <a:srgbClr val="F4FCF9"/>
                </a:solidFill>
              </a:rPr>
              <a:t>Up to 30%</a:t>
            </a:r>
            <a:endParaRPr lang="en-US" sz="4000" dirty="0">
              <a:solidFill>
                <a:srgbClr val="F4FCF9"/>
              </a:solidFill>
            </a:endParaRPr>
          </a:p>
        </p:txBody>
      </p:sp>
      <p:pic>
        <p:nvPicPr>
          <p:cNvPr id="42" name="Picture 4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4656" y="6151427"/>
            <a:ext cx="1741541" cy="417970"/>
          </a:xfrm>
          <a:prstGeom prst="rect">
            <a:avLst/>
          </a:prstGeom>
        </p:spPr>
      </p:pic>
      <p:sp>
        <p:nvSpPr>
          <p:cNvPr id="22" name="Rectangle 21" hidden="1"/>
          <p:cNvSpPr/>
          <p:nvPr/>
        </p:nvSpPr>
        <p:spPr>
          <a:xfrm>
            <a:off x="-7212" y="0"/>
            <a:ext cx="6858000" cy="6210300"/>
          </a:xfrm>
          <a:prstGeom prst="rect">
            <a:avLst/>
          </a:prstGeom>
          <a:solidFill>
            <a:srgbClr val="D50D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5916" y="2296225"/>
            <a:ext cx="1689450" cy="256796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0074" y="2831734"/>
            <a:ext cx="2289164" cy="29011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76927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25</TotalTime>
  <Words>13</Words>
  <Application>Microsoft Office PowerPoint</Application>
  <PresentationFormat>Custom</PresentationFormat>
  <Paragraphs>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Arial Black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Toshiba</dc:creator>
  <cp:lastModifiedBy>Toshiba</cp:lastModifiedBy>
  <cp:revision>4</cp:revision>
  <dcterms:created xsi:type="dcterms:W3CDTF">2017-03-06T12:23:57Z</dcterms:created>
  <dcterms:modified xsi:type="dcterms:W3CDTF">2017-03-09T07:26:48Z</dcterms:modified>
</cp:coreProperties>
</file>