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DF3"/>
    <a:srgbClr val="3294B8"/>
    <a:srgbClr val="29698F"/>
    <a:srgbClr val="014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448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12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17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0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44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72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71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4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26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475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76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1B557-A4F4-4817-9488-997486A0088B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B238D-6D55-4F35-A7E9-1807856EBA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67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5"/>
          <a:stretch>
            <a:fillRect/>
          </a:stretch>
        </p:blipFill>
        <p:spPr>
          <a:xfrm>
            <a:off x="810902" y="0"/>
            <a:ext cx="6061166" cy="6858000"/>
          </a:xfrm>
          <a:custGeom>
            <a:avLst/>
            <a:gdLst>
              <a:gd name="connsiteX0" fmla="*/ 0 w 6061166"/>
              <a:gd name="connsiteY0" fmla="*/ 0 h 6858000"/>
              <a:gd name="connsiteX1" fmla="*/ 6061166 w 6061166"/>
              <a:gd name="connsiteY1" fmla="*/ 0 h 6858000"/>
              <a:gd name="connsiteX2" fmla="*/ 6061166 w 6061166"/>
              <a:gd name="connsiteY2" fmla="*/ 6858000 h 6858000"/>
              <a:gd name="connsiteX3" fmla="*/ 0 w 60611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1166" h="6858000">
                <a:moveTo>
                  <a:pt x="0" y="0"/>
                </a:moveTo>
                <a:lnTo>
                  <a:pt x="6061166" y="0"/>
                </a:lnTo>
                <a:lnTo>
                  <a:pt x="60611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Freeform 11"/>
          <p:cNvSpPr/>
          <p:nvPr/>
        </p:nvSpPr>
        <p:spPr>
          <a:xfrm>
            <a:off x="-39189" y="0"/>
            <a:ext cx="4010297" cy="6858000"/>
          </a:xfrm>
          <a:custGeom>
            <a:avLst/>
            <a:gdLst>
              <a:gd name="connsiteX0" fmla="*/ 0 w 4010297"/>
              <a:gd name="connsiteY0" fmla="*/ 0 h 6858000"/>
              <a:gd name="connsiteX1" fmla="*/ 2695404 w 4010297"/>
              <a:gd name="connsiteY1" fmla="*/ 0 h 6858000"/>
              <a:gd name="connsiteX2" fmla="*/ 4010297 w 4010297"/>
              <a:gd name="connsiteY2" fmla="*/ 3200400 h 6858000"/>
              <a:gd name="connsiteX3" fmla="*/ 3438020 w 4010297"/>
              <a:gd name="connsiteY3" fmla="*/ 6858000 h 6858000"/>
              <a:gd name="connsiteX4" fmla="*/ 0 w 4010297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297" h="6858000">
                <a:moveTo>
                  <a:pt x="0" y="0"/>
                </a:moveTo>
                <a:lnTo>
                  <a:pt x="2695404" y="0"/>
                </a:lnTo>
                <a:lnTo>
                  <a:pt x="4010297" y="3200400"/>
                </a:lnTo>
                <a:lnTo>
                  <a:pt x="343802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969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0"/>
            <a:ext cx="3984171" cy="6858000"/>
          </a:xfrm>
          <a:custGeom>
            <a:avLst/>
            <a:gdLst>
              <a:gd name="connsiteX0" fmla="*/ 0 w 3984171"/>
              <a:gd name="connsiteY0" fmla="*/ 0 h 6858000"/>
              <a:gd name="connsiteX1" fmla="*/ 2396196 w 3984171"/>
              <a:gd name="connsiteY1" fmla="*/ 0 h 6858000"/>
              <a:gd name="connsiteX2" fmla="*/ 3984171 w 3984171"/>
              <a:gd name="connsiteY2" fmla="*/ 3213463 h 6858000"/>
              <a:gd name="connsiteX3" fmla="*/ 3107959 w 3984171"/>
              <a:gd name="connsiteY3" fmla="*/ 6858000 h 6858000"/>
              <a:gd name="connsiteX4" fmla="*/ 0 w 3984171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4171" h="6858000">
                <a:moveTo>
                  <a:pt x="0" y="0"/>
                </a:moveTo>
                <a:lnTo>
                  <a:pt x="2396196" y="0"/>
                </a:lnTo>
                <a:lnTo>
                  <a:pt x="3984171" y="3213463"/>
                </a:lnTo>
                <a:lnTo>
                  <a:pt x="310795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1406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flipH="1">
            <a:off x="-127631" y="-143779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6" y="189743"/>
            <a:ext cx="2080708" cy="499370"/>
          </a:xfrm>
          <a:prstGeom prst="rect">
            <a:avLst/>
          </a:prstGeom>
        </p:spPr>
      </p:pic>
      <p:sp>
        <p:nvSpPr>
          <p:cNvPr id="15" name="Pentagon 14"/>
          <p:cNvSpPr/>
          <p:nvPr/>
        </p:nvSpPr>
        <p:spPr>
          <a:xfrm>
            <a:off x="96134" y="5153096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32"/>
          <p:cNvSpPr txBox="1">
            <a:spLocks/>
          </p:cNvSpPr>
          <p:nvPr/>
        </p:nvSpPr>
        <p:spPr>
          <a:xfrm>
            <a:off x="-31884" y="5167741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Subtitle 32"/>
          <p:cNvSpPr txBox="1">
            <a:spLocks/>
          </p:cNvSpPr>
          <p:nvPr/>
        </p:nvSpPr>
        <p:spPr>
          <a:xfrm>
            <a:off x="0" y="1528524"/>
            <a:ext cx="2929508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YourProduct</a:t>
            </a:r>
            <a:endParaRPr lang="en-US" sz="3200" dirty="0">
              <a:solidFill>
                <a:schemeClr val="bg1"/>
              </a:solidFill>
              <a:latin typeface="Montserrat Alternates ExtraBold" panose="00000900000000000000" pitchFamily="50" charset="0"/>
            </a:endParaRPr>
          </a:p>
        </p:txBody>
      </p:sp>
      <p:sp>
        <p:nvSpPr>
          <p:cNvPr id="23" name="Subtitle 32"/>
          <p:cNvSpPr txBox="1">
            <a:spLocks/>
          </p:cNvSpPr>
          <p:nvPr/>
        </p:nvSpPr>
        <p:spPr>
          <a:xfrm>
            <a:off x="-19468" y="2217637"/>
            <a:ext cx="1880353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HEMAT</a:t>
            </a:r>
            <a:endParaRPr lang="en-US" sz="36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Subtitle 32"/>
          <p:cNvSpPr txBox="1">
            <a:spLocks/>
          </p:cNvSpPr>
          <p:nvPr/>
        </p:nvSpPr>
        <p:spPr>
          <a:xfrm>
            <a:off x="-87226" y="2729347"/>
            <a:ext cx="2973030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>
                <a:solidFill>
                  <a:srgbClr val="FCFDF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Rp</a:t>
            </a:r>
            <a:r>
              <a:rPr lang="en-US" sz="3600" dirty="0" smtClean="0">
                <a:solidFill>
                  <a:srgbClr val="FCFDF3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125.000,-</a:t>
            </a:r>
            <a:endParaRPr lang="en-US" sz="3600" dirty="0">
              <a:solidFill>
                <a:srgbClr val="FCFDF3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Subtitle 32"/>
          <p:cNvSpPr txBox="1">
            <a:spLocks/>
          </p:cNvSpPr>
          <p:nvPr/>
        </p:nvSpPr>
        <p:spPr>
          <a:xfrm>
            <a:off x="-68294" y="4374586"/>
            <a:ext cx="3709152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Untuk</a:t>
            </a:r>
            <a:r>
              <a:rPr lang="en-US" sz="1300" dirty="0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Pemegang</a:t>
            </a:r>
            <a:r>
              <a:rPr lang="en-US" sz="1300" dirty="0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Kartu</a:t>
            </a:r>
            <a:r>
              <a:rPr lang="en-US" sz="1300" dirty="0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Kredit</a:t>
            </a:r>
            <a:r>
              <a:rPr lang="en-US" sz="1300" dirty="0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Yourproduk</a:t>
            </a:r>
            <a:endParaRPr lang="en-US" sz="1300" dirty="0">
              <a:solidFill>
                <a:srgbClr val="FCFDF3"/>
              </a:solidFill>
              <a:latin typeface="Arial Rounded MT Bold" panose="020F070403050403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Subtitle 32"/>
          <p:cNvSpPr txBox="1">
            <a:spLocks/>
          </p:cNvSpPr>
          <p:nvPr/>
        </p:nvSpPr>
        <p:spPr>
          <a:xfrm>
            <a:off x="-102058" y="4614617"/>
            <a:ext cx="1774636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Setiap</a:t>
            </a:r>
            <a:r>
              <a:rPr lang="en-US" sz="1300" dirty="0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Hari</a:t>
            </a:r>
            <a:r>
              <a:rPr lang="en-US" sz="1300" dirty="0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300" dirty="0" err="1" smtClean="0">
                <a:solidFill>
                  <a:srgbClr val="FCFDF3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Senin</a:t>
            </a:r>
            <a:endParaRPr lang="en-US" sz="1300" dirty="0">
              <a:solidFill>
                <a:srgbClr val="FCFDF3"/>
              </a:solidFill>
              <a:latin typeface="Arial Rounded MT Bold" panose="020F070403050403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Subtitle 26"/>
          <p:cNvSpPr txBox="1">
            <a:spLocks/>
          </p:cNvSpPr>
          <p:nvPr/>
        </p:nvSpPr>
        <p:spPr>
          <a:xfrm>
            <a:off x="-284183" y="6249025"/>
            <a:ext cx="3366944" cy="391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Periode</a:t>
            </a:r>
            <a:r>
              <a:rPr lang="en-US" sz="1050" dirty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: 7 </a:t>
            </a:r>
            <a:r>
              <a:rPr lang="en-US" sz="105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Februari</a:t>
            </a:r>
            <a:r>
              <a:rPr lang="en-US" sz="105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– 26 </a:t>
            </a:r>
            <a:r>
              <a:rPr lang="en-US" sz="105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Desember</a:t>
            </a:r>
            <a:r>
              <a:rPr lang="en-US" sz="105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2017</a:t>
            </a:r>
            <a:endParaRPr lang="en-US" sz="1050" dirty="0">
              <a:solidFill>
                <a:srgbClr val="DBEBF4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727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Arial Rounded MT Bold</vt:lpstr>
      <vt:lpstr>Calibri</vt:lpstr>
      <vt:lpstr>Calibri Light</vt:lpstr>
      <vt:lpstr>Lato</vt:lpstr>
      <vt:lpstr>Montserrat Alternates ExtraBold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4</cp:revision>
  <dcterms:created xsi:type="dcterms:W3CDTF">2017-03-04T06:55:45Z</dcterms:created>
  <dcterms:modified xsi:type="dcterms:W3CDTF">2017-03-09T07:24:01Z</dcterms:modified>
</cp:coreProperties>
</file>