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91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01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33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26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994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72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278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02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163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8328E-4646-460E-BCFE-108085B2C9A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AF9F4-F32B-4615-A932-E94BC5B75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07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solidFill>
            <a:srgbClr val="FE8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386165" y="2868683"/>
            <a:ext cx="1433047" cy="326648"/>
          </a:xfrm>
          <a:prstGeom prst="homePlate">
            <a:avLst/>
          </a:prstGeom>
          <a:solidFill>
            <a:srgbClr val="DA21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282373" y="2904379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0" y="0"/>
            <a:ext cx="6858000" cy="6210300"/>
          </a:xfrm>
          <a:custGeom>
            <a:avLst/>
            <a:gdLst>
              <a:gd name="connsiteX0" fmla="*/ 0 w 6858000"/>
              <a:gd name="connsiteY0" fmla="*/ 0 h 6210300"/>
              <a:gd name="connsiteX1" fmla="*/ 6858000 w 6858000"/>
              <a:gd name="connsiteY1" fmla="*/ 0 h 6210300"/>
              <a:gd name="connsiteX2" fmla="*/ 6858000 w 6858000"/>
              <a:gd name="connsiteY2" fmla="*/ 6210300 h 6210300"/>
              <a:gd name="connsiteX3" fmla="*/ 6750355 w 6858000"/>
              <a:gd name="connsiteY3" fmla="*/ 6210300 h 6210300"/>
              <a:gd name="connsiteX4" fmla="*/ 0 w 6858000"/>
              <a:gd name="connsiteY4" fmla="*/ 2281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210300">
                <a:moveTo>
                  <a:pt x="0" y="0"/>
                </a:moveTo>
                <a:lnTo>
                  <a:pt x="6858000" y="0"/>
                </a:lnTo>
                <a:lnTo>
                  <a:pt x="6858000" y="6210300"/>
                </a:lnTo>
                <a:lnTo>
                  <a:pt x="6750355" y="6210300"/>
                </a:lnTo>
                <a:lnTo>
                  <a:pt x="0" y="2281"/>
                </a:lnTo>
                <a:close/>
              </a:path>
            </a:pathLst>
          </a:custGeom>
          <a:solidFill>
            <a:srgbClr val="FA7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-122626" y="2030085"/>
            <a:ext cx="4012307" cy="1370248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9FEF8"/>
                </a:solidFill>
              </a:rPr>
              <a:t>Limited Edition</a:t>
            </a:r>
            <a:endParaRPr lang="en-US" sz="4000" dirty="0">
              <a:solidFill>
                <a:srgbClr val="F9FEF8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sp>
        <p:nvSpPr>
          <p:cNvPr id="23" name="Subtitle 32"/>
          <p:cNvSpPr txBox="1">
            <a:spLocks/>
          </p:cNvSpPr>
          <p:nvPr/>
        </p:nvSpPr>
        <p:spPr>
          <a:xfrm>
            <a:off x="220126" y="1695243"/>
            <a:ext cx="1349134" cy="404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err="1" smtClean="0">
                <a:solidFill>
                  <a:srgbClr val="FEE1E9"/>
                </a:solidFill>
              </a:rPr>
              <a:t>Moleskine</a:t>
            </a:r>
            <a:endParaRPr lang="en-US" sz="2000" dirty="0">
              <a:solidFill>
                <a:srgbClr val="FEE1E9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7418">
            <a:off x="3543827" y="1526022"/>
            <a:ext cx="3571065" cy="35710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781" y="3202473"/>
            <a:ext cx="2999415" cy="269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31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2</cp:revision>
  <dcterms:created xsi:type="dcterms:W3CDTF">2017-03-05T02:58:01Z</dcterms:created>
  <dcterms:modified xsi:type="dcterms:W3CDTF">2017-03-09T07:24:51Z</dcterms:modified>
</cp:coreProperties>
</file>