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C"/>
    <a:srgbClr val="DADADA"/>
    <a:srgbClr val="5B5B5B"/>
    <a:srgbClr val="1E1E1E"/>
    <a:srgbClr val="2D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3" d="100"/>
          <a:sy n="73" d="100"/>
        </p:scale>
        <p:origin x="328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17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850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616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102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733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130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426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63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77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60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859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35D9F-BEC3-4CC1-818C-4CAFBA0DCCE3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34962-311C-471C-8C03-79BE7B9AC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606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6858000" cy="6210300"/>
          </a:xfrm>
          <a:prstGeom prst="rect">
            <a:avLst/>
          </a:prstGeom>
          <a:solidFill>
            <a:srgbClr val="1E1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" y="0"/>
            <a:ext cx="5164455" cy="4852508"/>
          </a:xfrm>
          <a:custGeom>
            <a:avLst/>
            <a:gdLst>
              <a:gd name="connsiteX0" fmla="*/ 0 w 5164455"/>
              <a:gd name="connsiteY0" fmla="*/ 0 h 4852508"/>
              <a:gd name="connsiteX1" fmla="*/ 5164455 w 5164455"/>
              <a:gd name="connsiteY1" fmla="*/ 0 h 4852508"/>
              <a:gd name="connsiteX2" fmla="*/ 0 w 5164455"/>
              <a:gd name="connsiteY2" fmla="*/ 4852508 h 48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64455" h="4852508">
                <a:moveTo>
                  <a:pt x="0" y="0"/>
                </a:moveTo>
                <a:lnTo>
                  <a:pt x="5164455" y="0"/>
                </a:lnTo>
                <a:lnTo>
                  <a:pt x="0" y="4852508"/>
                </a:lnTo>
                <a:close/>
              </a:path>
            </a:pathLst>
          </a:cu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ubtitle 32"/>
          <p:cNvSpPr txBox="1">
            <a:spLocks/>
          </p:cNvSpPr>
          <p:nvPr/>
        </p:nvSpPr>
        <p:spPr>
          <a:xfrm>
            <a:off x="86691" y="1718047"/>
            <a:ext cx="3735977" cy="553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DADADA"/>
                </a:solidFill>
              </a:rPr>
              <a:t>Business Casual Men’s Collection</a:t>
            </a:r>
            <a:endParaRPr lang="en-US" dirty="0">
              <a:solidFill>
                <a:srgbClr val="DADADA"/>
              </a:solidFill>
            </a:endParaRPr>
          </a:p>
        </p:txBody>
      </p:sp>
      <p:sp>
        <p:nvSpPr>
          <p:cNvPr id="35" name="Pentagon 34"/>
          <p:cNvSpPr/>
          <p:nvPr/>
        </p:nvSpPr>
        <p:spPr>
          <a:xfrm>
            <a:off x="403877" y="3092408"/>
            <a:ext cx="1433047" cy="326648"/>
          </a:xfrm>
          <a:prstGeom prst="homePlate">
            <a:avLst/>
          </a:prstGeom>
          <a:solidFill>
            <a:srgbClr val="DB2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32"/>
          <p:cNvSpPr txBox="1">
            <a:spLocks/>
          </p:cNvSpPr>
          <p:nvPr/>
        </p:nvSpPr>
        <p:spPr>
          <a:xfrm>
            <a:off x="300085" y="3128104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7347" y="0"/>
            <a:ext cx="6858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157" y="228600"/>
            <a:ext cx="3133725" cy="5981700"/>
          </a:xfrm>
          <a:prstGeom prst="rect">
            <a:avLst/>
          </a:prstGeom>
        </p:spPr>
      </p:pic>
      <p:sp>
        <p:nvSpPr>
          <p:cNvPr id="32" name="Freeform 31"/>
          <p:cNvSpPr/>
          <p:nvPr/>
        </p:nvSpPr>
        <p:spPr>
          <a:xfrm flipV="1">
            <a:off x="4753052" y="5625273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2000" sy="102000" algn="b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56" y="6151427"/>
            <a:ext cx="1741541" cy="417970"/>
          </a:xfrm>
          <a:prstGeom prst="rect">
            <a:avLst/>
          </a:prstGeom>
        </p:spPr>
      </p:pic>
      <p:sp>
        <p:nvSpPr>
          <p:cNvPr id="24" name="Subtitle 32"/>
          <p:cNvSpPr txBox="1">
            <a:spLocks/>
          </p:cNvSpPr>
          <p:nvPr/>
        </p:nvSpPr>
        <p:spPr>
          <a:xfrm>
            <a:off x="-397014" y="1932502"/>
            <a:ext cx="3735977" cy="553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FCFCFC"/>
                </a:solidFill>
              </a:rPr>
              <a:t>Start from</a:t>
            </a:r>
            <a:endParaRPr lang="en-US" sz="4000" dirty="0">
              <a:solidFill>
                <a:srgbClr val="FCFCFC"/>
              </a:solidFill>
            </a:endParaRPr>
          </a:p>
        </p:txBody>
      </p:sp>
      <p:sp>
        <p:nvSpPr>
          <p:cNvPr id="25" name="Subtitle 32"/>
          <p:cNvSpPr txBox="1">
            <a:spLocks/>
          </p:cNvSpPr>
          <p:nvPr/>
        </p:nvSpPr>
        <p:spPr>
          <a:xfrm>
            <a:off x="-164084" y="2386863"/>
            <a:ext cx="3735977" cy="553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err="1" smtClean="0">
                <a:solidFill>
                  <a:srgbClr val="FCFCFC"/>
                </a:solidFill>
              </a:rPr>
              <a:t>Rp</a:t>
            </a:r>
            <a:r>
              <a:rPr lang="en-US" sz="4000" dirty="0" smtClean="0">
                <a:solidFill>
                  <a:srgbClr val="FCFCFC"/>
                </a:solidFill>
              </a:rPr>
              <a:t> 72.000an</a:t>
            </a:r>
            <a:endParaRPr lang="en-US" sz="4000" dirty="0">
              <a:solidFill>
                <a:srgbClr val="FCF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092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14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3</cp:revision>
  <dcterms:created xsi:type="dcterms:W3CDTF">2017-03-03T16:14:28Z</dcterms:created>
  <dcterms:modified xsi:type="dcterms:W3CDTF">2017-03-03T16:44:00Z</dcterms:modified>
</cp:coreProperties>
</file>