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BB"/>
    <a:srgbClr val="FEFEFF"/>
    <a:srgbClr val="FFFFFF"/>
    <a:srgbClr val="F0F0F2"/>
    <a:srgbClr val="AC0731"/>
    <a:srgbClr val="09B1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8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291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60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89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41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710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774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674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177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544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679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032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125DA-F219-4305-B402-76A46FD1C4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68F85-2F68-4A8F-9642-BDE153E77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856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 hidden="1"/>
          <p:cNvSpPr/>
          <p:nvPr/>
        </p:nvSpPr>
        <p:spPr>
          <a:xfrm>
            <a:off x="12894" y="0"/>
            <a:ext cx="6858000" cy="6858000"/>
          </a:xfrm>
          <a:prstGeom prst="rect">
            <a:avLst/>
          </a:prstGeom>
          <a:solidFill>
            <a:srgbClr val="AC0731"/>
          </a:solidFill>
          <a:ln>
            <a:solidFill>
              <a:srgbClr val="AC0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6858000"/>
          </a:xfrm>
          <a:prstGeom prst="rect">
            <a:avLst/>
          </a:prstGeom>
          <a:solidFill>
            <a:srgbClr val="AC0731"/>
          </a:solidFill>
          <a:ln>
            <a:solidFill>
              <a:srgbClr val="AC0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1491" y="2109443"/>
            <a:ext cx="8503856" cy="4838400"/>
          </a:xfrm>
          <a:prstGeom prst="rect">
            <a:avLst/>
          </a:prstGeom>
        </p:spPr>
      </p:pic>
      <p:sp>
        <p:nvSpPr>
          <p:cNvPr id="17" name="Freeform 16"/>
          <p:cNvSpPr/>
          <p:nvPr/>
        </p:nvSpPr>
        <p:spPr>
          <a:xfrm>
            <a:off x="0" y="4349879"/>
            <a:ext cx="6858000" cy="2508121"/>
          </a:xfrm>
          <a:custGeom>
            <a:avLst/>
            <a:gdLst>
              <a:gd name="connsiteX0" fmla="*/ 0 w 6858000"/>
              <a:gd name="connsiteY0" fmla="*/ 0 h 2508121"/>
              <a:gd name="connsiteX1" fmla="*/ 6858000 w 6858000"/>
              <a:gd name="connsiteY1" fmla="*/ 2495245 h 2508121"/>
              <a:gd name="connsiteX2" fmla="*/ 6858000 w 6858000"/>
              <a:gd name="connsiteY2" fmla="*/ 2508121 h 2508121"/>
              <a:gd name="connsiteX3" fmla="*/ 0 w 6858000"/>
              <a:gd name="connsiteY3" fmla="*/ 2508121 h 250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2508121">
                <a:moveTo>
                  <a:pt x="0" y="0"/>
                </a:moveTo>
                <a:lnTo>
                  <a:pt x="6858000" y="2495245"/>
                </a:lnTo>
                <a:lnTo>
                  <a:pt x="6858000" y="2508121"/>
                </a:lnTo>
                <a:lnTo>
                  <a:pt x="0" y="2508121"/>
                </a:lnTo>
                <a:close/>
              </a:path>
            </a:pathLst>
          </a:custGeom>
          <a:solidFill>
            <a:srgbClr val="09B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5638">
            <a:off x="279012" y="1894873"/>
            <a:ext cx="1719598" cy="97839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4" t="46301" r="6804" b="1857"/>
          <a:stretch>
            <a:fillRect/>
          </a:stretch>
        </p:blipFill>
        <p:spPr>
          <a:xfrm>
            <a:off x="0" y="4349881"/>
            <a:ext cx="6858000" cy="2508121"/>
          </a:xfrm>
          <a:custGeom>
            <a:avLst/>
            <a:gdLst>
              <a:gd name="connsiteX0" fmla="*/ 0 w 6858000"/>
              <a:gd name="connsiteY0" fmla="*/ 0 h 2508121"/>
              <a:gd name="connsiteX1" fmla="*/ 6858000 w 6858000"/>
              <a:gd name="connsiteY1" fmla="*/ 2495245 h 2508121"/>
              <a:gd name="connsiteX2" fmla="*/ 6858000 w 6858000"/>
              <a:gd name="connsiteY2" fmla="*/ 2508121 h 2508121"/>
              <a:gd name="connsiteX3" fmla="*/ 0 w 6858000"/>
              <a:gd name="connsiteY3" fmla="*/ 2508121 h 250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2508121">
                <a:moveTo>
                  <a:pt x="0" y="0"/>
                </a:moveTo>
                <a:lnTo>
                  <a:pt x="6858000" y="2495245"/>
                </a:lnTo>
                <a:lnTo>
                  <a:pt x="6858000" y="2508121"/>
                </a:lnTo>
                <a:lnTo>
                  <a:pt x="0" y="2508121"/>
                </a:lnTo>
                <a:close/>
              </a:path>
            </a:pathLst>
          </a:cu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8154">
            <a:off x="5142911" y="1496368"/>
            <a:ext cx="988046" cy="56216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437" y="2216048"/>
            <a:ext cx="2686050" cy="4087980"/>
          </a:xfrm>
          <a:prstGeom prst="rect">
            <a:avLst/>
          </a:prstGeom>
        </p:spPr>
      </p:pic>
      <p:sp>
        <p:nvSpPr>
          <p:cNvPr id="36" name="Rounded Rectangle 35"/>
          <p:cNvSpPr/>
          <p:nvPr/>
        </p:nvSpPr>
        <p:spPr>
          <a:xfrm>
            <a:off x="366188" y="3365319"/>
            <a:ext cx="2844249" cy="457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366188" y="3987230"/>
            <a:ext cx="2844249" cy="457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ubtitle 38"/>
          <p:cNvSpPr>
            <a:spLocks noGrp="1"/>
          </p:cNvSpPr>
          <p:nvPr>
            <p:ph type="subTitle" idx="1"/>
          </p:nvPr>
        </p:nvSpPr>
        <p:spPr>
          <a:xfrm>
            <a:off x="1008165" y="927100"/>
            <a:ext cx="4841670" cy="411749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rgbClr val="FEFEFF"/>
                </a:solidFill>
                <a:latin typeface="Aller Display" panose="02000503000000020003" pitchFamily="2" charset="0"/>
              </a:rPr>
              <a:t>Diskon</a:t>
            </a:r>
            <a:r>
              <a:rPr lang="en-US" sz="3200" dirty="0" smtClean="0">
                <a:solidFill>
                  <a:srgbClr val="FEFEFF"/>
                </a:solidFill>
                <a:latin typeface="Aller Display" panose="02000503000000020003" pitchFamily="2" charset="0"/>
              </a:rPr>
              <a:t> </a:t>
            </a:r>
            <a:r>
              <a:rPr lang="en-US" sz="3200" dirty="0" err="1" smtClean="0">
                <a:solidFill>
                  <a:srgbClr val="FEFEFF"/>
                </a:solidFill>
                <a:latin typeface="Aller Display" panose="02000503000000020003" pitchFamily="2" charset="0"/>
              </a:rPr>
              <a:t>Spesial</a:t>
            </a:r>
            <a:endParaRPr lang="en-US" sz="3200" dirty="0">
              <a:solidFill>
                <a:srgbClr val="FEFEFF"/>
              </a:solidFill>
              <a:latin typeface="Aller Display" panose="02000503000000020003" pitchFamily="2" charset="0"/>
            </a:endParaRPr>
          </a:p>
        </p:txBody>
      </p:sp>
      <p:sp>
        <p:nvSpPr>
          <p:cNvPr id="40" name="Subtitle 38"/>
          <p:cNvSpPr txBox="1">
            <a:spLocks/>
          </p:cNvSpPr>
          <p:nvPr/>
        </p:nvSpPr>
        <p:spPr>
          <a:xfrm>
            <a:off x="1008165" y="1378950"/>
            <a:ext cx="4841670" cy="411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err="1" smtClean="0">
                <a:solidFill>
                  <a:srgbClr val="FEFEFF"/>
                </a:solidFill>
                <a:latin typeface="Aller Display" panose="02000503000000020003" pitchFamily="2" charset="0"/>
              </a:rPr>
              <a:t>Paket</a:t>
            </a:r>
            <a:r>
              <a:rPr lang="en-US" sz="3200" dirty="0" smtClean="0">
                <a:solidFill>
                  <a:srgbClr val="FEFEFF"/>
                </a:solidFill>
                <a:latin typeface="Aller Display" panose="02000503000000020003" pitchFamily="2" charset="0"/>
              </a:rPr>
              <a:t> data</a:t>
            </a:r>
            <a:endParaRPr lang="en-US" sz="3200" dirty="0">
              <a:solidFill>
                <a:srgbClr val="FEFEFF"/>
              </a:solidFill>
              <a:latin typeface="Aller Display" panose="02000503000000020003" pitchFamily="2" charset="0"/>
            </a:endParaRPr>
          </a:p>
        </p:txBody>
      </p:sp>
      <p:sp>
        <p:nvSpPr>
          <p:cNvPr id="41" name="Subtitle 38"/>
          <p:cNvSpPr txBox="1">
            <a:spLocks/>
          </p:cNvSpPr>
          <p:nvPr/>
        </p:nvSpPr>
        <p:spPr>
          <a:xfrm>
            <a:off x="169085" y="3408419"/>
            <a:ext cx="3341672" cy="284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002DBB"/>
                </a:solidFill>
              </a:rPr>
              <a:t>20 </a:t>
            </a:r>
            <a:r>
              <a:rPr lang="en-US" sz="2400" dirty="0" err="1" smtClean="0">
                <a:solidFill>
                  <a:srgbClr val="002DBB"/>
                </a:solidFill>
              </a:rPr>
              <a:t>Februari</a:t>
            </a:r>
            <a:r>
              <a:rPr lang="en-US" sz="2400" dirty="0" smtClean="0">
                <a:solidFill>
                  <a:srgbClr val="002DBB"/>
                </a:solidFill>
              </a:rPr>
              <a:t> – 40 %</a:t>
            </a:r>
          </a:p>
        </p:txBody>
      </p:sp>
      <p:sp>
        <p:nvSpPr>
          <p:cNvPr id="42" name="Subtitle 38"/>
          <p:cNvSpPr txBox="1">
            <a:spLocks/>
          </p:cNvSpPr>
          <p:nvPr/>
        </p:nvSpPr>
        <p:spPr>
          <a:xfrm>
            <a:off x="202638" y="3999170"/>
            <a:ext cx="3341672" cy="284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002DBB"/>
                </a:solidFill>
              </a:rPr>
              <a:t>21 </a:t>
            </a:r>
            <a:r>
              <a:rPr lang="en-US" sz="2400" dirty="0" err="1" smtClean="0">
                <a:solidFill>
                  <a:srgbClr val="002DBB"/>
                </a:solidFill>
              </a:rPr>
              <a:t>Februari</a:t>
            </a:r>
            <a:r>
              <a:rPr lang="en-US" sz="2400" dirty="0" smtClean="0">
                <a:solidFill>
                  <a:srgbClr val="002DBB"/>
                </a:solidFill>
              </a:rPr>
              <a:t> – 20 %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660" y="-88532"/>
            <a:ext cx="1268011" cy="1268011"/>
          </a:xfrm>
          <a:prstGeom prst="rect">
            <a:avLst/>
          </a:prstGeom>
        </p:spPr>
      </p:pic>
      <p:sp>
        <p:nvSpPr>
          <p:cNvPr id="44" name="Subtitle 38"/>
          <p:cNvSpPr txBox="1">
            <a:spLocks/>
          </p:cNvSpPr>
          <p:nvPr/>
        </p:nvSpPr>
        <p:spPr>
          <a:xfrm>
            <a:off x="-276896" y="6523533"/>
            <a:ext cx="2792014" cy="2820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 smtClean="0">
                <a:solidFill>
                  <a:srgbClr val="FEFEFF"/>
                </a:solidFill>
                <a:latin typeface="+mj-lt"/>
              </a:rPr>
              <a:t>Syarat</a:t>
            </a:r>
            <a:r>
              <a:rPr lang="en-US" sz="1200" dirty="0" smtClean="0">
                <a:solidFill>
                  <a:srgbClr val="FEFEFF"/>
                </a:solidFill>
                <a:latin typeface="+mj-lt"/>
              </a:rPr>
              <a:t> </a:t>
            </a:r>
            <a:r>
              <a:rPr lang="en-US" sz="1200" dirty="0" err="1" smtClean="0">
                <a:solidFill>
                  <a:srgbClr val="FEFEFF"/>
                </a:solidFill>
                <a:latin typeface="+mj-lt"/>
              </a:rPr>
              <a:t>dan</a:t>
            </a:r>
            <a:r>
              <a:rPr lang="en-US" sz="1200" dirty="0" smtClean="0">
                <a:solidFill>
                  <a:srgbClr val="FEFEFF"/>
                </a:solidFill>
                <a:latin typeface="+mj-lt"/>
              </a:rPr>
              <a:t> </a:t>
            </a:r>
            <a:r>
              <a:rPr lang="en-US" sz="1200" dirty="0" err="1" smtClean="0">
                <a:solidFill>
                  <a:srgbClr val="FEFEFF"/>
                </a:solidFill>
                <a:latin typeface="+mj-lt"/>
              </a:rPr>
              <a:t>ketentuan</a:t>
            </a:r>
            <a:r>
              <a:rPr lang="en-US" sz="1200" dirty="0" smtClean="0">
                <a:solidFill>
                  <a:srgbClr val="FEFEFF"/>
                </a:solidFill>
                <a:latin typeface="+mj-lt"/>
              </a:rPr>
              <a:t> </a:t>
            </a:r>
            <a:r>
              <a:rPr lang="en-US" sz="1200" dirty="0" err="1" smtClean="0">
                <a:solidFill>
                  <a:srgbClr val="FEFEFF"/>
                </a:solidFill>
                <a:latin typeface="+mj-lt"/>
              </a:rPr>
              <a:t>berlaku</a:t>
            </a:r>
            <a:endParaRPr lang="en-US" sz="1200" dirty="0">
              <a:solidFill>
                <a:srgbClr val="FEFE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3218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18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Aller Display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9</cp:revision>
  <dcterms:created xsi:type="dcterms:W3CDTF">2017-03-07T06:31:34Z</dcterms:created>
  <dcterms:modified xsi:type="dcterms:W3CDTF">2017-03-09T07:26:20Z</dcterms:modified>
</cp:coreProperties>
</file>