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8288000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4232"/>
    <a:srgbClr val="7D5341"/>
    <a:srgbClr val="158ACD"/>
    <a:srgbClr val="4D4D4D"/>
    <a:srgbClr val="1494E9"/>
    <a:srgbClr val="484848"/>
    <a:srgbClr val="0D66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28" d="100"/>
          <a:sy n="28" d="100"/>
        </p:scale>
        <p:origin x="186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2992968"/>
            <a:ext cx="15544800" cy="6366933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9605435"/>
            <a:ext cx="13716000" cy="4415365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2EB3B-6890-4F2A-9C48-8E62C20EB91D}" type="datetimeFigureOut">
              <a:rPr lang="en-US" smtClean="0"/>
              <a:t>1/4/2018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98F14-8D71-4947-8458-71703E04B7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859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2EB3B-6890-4F2A-9C48-8E62C20EB91D}" type="datetimeFigureOut">
              <a:rPr lang="en-US" smtClean="0"/>
              <a:t>1/4/2018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98F14-8D71-4947-8458-71703E04B7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567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087351" y="973667"/>
            <a:ext cx="3943350" cy="154982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1" y="973667"/>
            <a:ext cx="11601450" cy="1549823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2EB3B-6890-4F2A-9C48-8E62C20EB91D}" type="datetimeFigureOut">
              <a:rPr lang="en-US" smtClean="0"/>
              <a:t>1/4/2018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98F14-8D71-4947-8458-71703E04B7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373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2EB3B-6890-4F2A-9C48-8E62C20EB91D}" type="datetimeFigureOut">
              <a:rPr lang="en-US" smtClean="0"/>
              <a:t>1/4/2018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98F14-8D71-4947-8458-71703E04B7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639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7776" y="4559305"/>
            <a:ext cx="15773400" cy="7607299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7776" y="12238572"/>
            <a:ext cx="15773400" cy="4000499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/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2EB3B-6890-4F2A-9C48-8E62C20EB91D}" type="datetimeFigureOut">
              <a:rPr lang="en-US" smtClean="0"/>
              <a:t>1/4/2018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98F14-8D71-4947-8458-71703E04B7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548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4868333"/>
            <a:ext cx="7772400" cy="1160356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58300" y="4868333"/>
            <a:ext cx="7772400" cy="1160356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2EB3B-6890-4F2A-9C48-8E62C20EB91D}" type="datetimeFigureOut">
              <a:rPr lang="en-US" smtClean="0"/>
              <a:t>1/4/2018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98F14-8D71-4947-8458-71703E04B7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161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973671"/>
            <a:ext cx="15773400" cy="35348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9684" y="4483101"/>
            <a:ext cx="7736680" cy="2197099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9684" y="6680200"/>
            <a:ext cx="7736680" cy="982556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58301" y="4483101"/>
            <a:ext cx="7774782" cy="2197099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58301" y="6680200"/>
            <a:ext cx="7774782" cy="982556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2EB3B-6890-4F2A-9C48-8E62C20EB91D}" type="datetimeFigureOut">
              <a:rPr lang="en-US" smtClean="0"/>
              <a:t>1/4/2018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98F14-8D71-4947-8458-71703E04B7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441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2EB3B-6890-4F2A-9C48-8E62C20EB91D}" type="datetimeFigureOut">
              <a:rPr lang="en-US" smtClean="0"/>
              <a:t>1/4/2018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98F14-8D71-4947-8458-71703E04B7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019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2EB3B-6890-4F2A-9C48-8E62C20EB91D}" type="datetimeFigureOut">
              <a:rPr lang="en-US" smtClean="0"/>
              <a:t>1/4/2018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98F14-8D71-4947-8458-71703E04B7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406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1219200"/>
            <a:ext cx="5898356" cy="42672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4782" y="2633138"/>
            <a:ext cx="9258300" cy="12996333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2" y="5486400"/>
            <a:ext cx="5898356" cy="10164235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2EB3B-6890-4F2A-9C48-8E62C20EB91D}" type="datetimeFigureOut">
              <a:rPr lang="en-US" smtClean="0"/>
              <a:t>1/4/2018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98F14-8D71-4947-8458-71703E04B7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554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1219200"/>
            <a:ext cx="5898356" cy="42672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774782" y="2633138"/>
            <a:ext cx="9258300" cy="12996333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2" y="5486400"/>
            <a:ext cx="5898356" cy="10164235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2EB3B-6890-4F2A-9C48-8E62C20EB91D}" type="datetimeFigureOut">
              <a:rPr lang="en-US" smtClean="0"/>
              <a:t>1/4/2018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98F14-8D71-4947-8458-71703E04B7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633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7300" y="973671"/>
            <a:ext cx="15773400" cy="35348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7300" y="4868333"/>
            <a:ext cx="15773400" cy="11603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7300" y="16950271"/>
            <a:ext cx="4114800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C2EB3B-6890-4F2A-9C48-8E62C20EB91D}" type="datetimeFigureOut">
              <a:rPr lang="en-US" smtClean="0"/>
              <a:t>1/4/2018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16950271"/>
            <a:ext cx="6172200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15900" y="16950271"/>
            <a:ext cx="4114800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198F14-8D71-4947-8458-71703E04B7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450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6613472" y="12166937"/>
            <a:ext cx="11674528" cy="6121064"/>
          </a:xfrm>
          <a:prstGeom prst="rect">
            <a:avLst/>
          </a:prstGeom>
          <a:solidFill>
            <a:srgbClr val="5C42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800"/>
          </a:p>
        </p:txBody>
      </p:sp>
      <p:sp>
        <p:nvSpPr>
          <p:cNvPr id="22" name="Freeform 21"/>
          <p:cNvSpPr/>
          <p:nvPr/>
        </p:nvSpPr>
        <p:spPr>
          <a:xfrm>
            <a:off x="-1" y="0"/>
            <a:ext cx="13226952" cy="18288000"/>
          </a:xfrm>
          <a:custGeom>
            <a:avLst/>
            <a:gdLst>
              <a:gd name="connsiteX0" fmla="*/ 0 w 4960107"/>
              <a:gd name="connsiteY0" fmla="*/ 0 h 6858000"/>
              <a:gd name="connsiteX1" fmla="*/ 4960107 w 4960107"/>
              <a:gd name="connsiteY1" fmla="*/ 0 h 6858000"/>
              <a:gd name="connsiteX2" fmla="*/ 3932342 w 4960107"/>
              <a:gd name="connsiteY2" fmla="*/ 6858000 h 6858000"/>
              <a:gd name="connsiteX3" fmla="*/ 0 w 496010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0107" h="6858000">
                <a:moveTo>
                  <a:pt x="0" y="0"/>
                </a:moveTo>
                <a:lnTo>
                  <a:pt x="4960107" y="0"/>
                </a:lnTo>
                <a:lnTo>
                  <a:pt x="393234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D66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800"/>
          </a:p>
        </p:txBody>
      </p:sp>
      <p:sp>
        <p:nvSpPr>
          <p:cNvPr id="19" name="Freeform 18"/>
          <p:cNvSpPr/>
          <p:nvPr/>
        </p:nvSpPr>
        <p:spPr>
          <a:xfrm>
            <a:off x="0" y="1"/>
            <a:ext cx="4862827" cy="1750643"/>
          </a:xfrm>
          <a:custGeom>
            <a:avLst/>
            <a:gdLst>
              <a:gd name="connsiteX0" fmla="*/ 0 w 1823560"/>
              <a:gd name="connsiteY0" fmla="*/ 0 h 656491"/>
              <a:gd name="connsiteX1" fmla="*/ 1823560 w 1823560"/>
              <a:gd name="connsiteY1" fmla="*/ 0 h 656491"/>
              <a:gd name="connsiteX2" fmla="*/ 1823560 w 1823560"/>
              <a:gd name="connsiteY2" fmla="*/ 492365 h 656491"/>
              <a:gd name="connsiteX3" fmla="*/ 1659434 w 1823560"/>
              <a:gd name="connsiteY3" fmla="*/ 656491 h 656491"/>
              <a:gd name="connsiteX4" fmla="*/ 0 w 1823560"/>
              <a:gd name="connsiteY4" fmla="*/ 656491 h 656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3560" h="656491">
                <a:moveTo>
                  <a:pt x="0" y="0"/>
                </a:moveTo>
                <a:lnTo>
                  <a:pt x="1823560" y="0"/>
                </a:lnTo>
                <a:lnTo>
                  <a:pt x="1823560" y="492365"/>
                </a:lnTo>
                <a:cubicBezTo>
                  <a:pt x="1823560" y="583009"/>
                  <a:pt x="1750078" y="656491"/>
                  <a:pt x="1659434" y="656491"/>
                </a:cubicBezTo>
                <a:lnTo>
                  <a:pt x="0" y="6564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800"/>
          </a:p>
        </p:txBody>
      </p:sp>
      <p:sp>
        <p:nvSpPr>
          <p:cNvPr id="23" name="Freeform 22"/>
          <p:cNvSpPr/>
          <p:nvPr/>
        </p:nvSpPr>
        <p:spPr>
          <a:xfrm rot="1185334">
            <a:off x="5227431" y="-1070405"/>
            <a:ext cx="8414104" cy="9327152"/>
          </a:xfrm>
          <a:custGeom>
            <a:avLst/>
            <a:gdLst>
              <a:gd name="connsiteX0" fmla="*/ 0 w 3155289"/>
              <a:gd name="connsiteY0" fmla="*/ 883741 h 3497682"/>
              <a:gd name="connsiteX1" fmla="*/ 2460671 w 3155289"/>
              <a:gd name="connsiteY1" fmla="*/ 0 h 3497682"/>
              <a:gd name="connsiteX2" fmla="*/ 3155289 w 3155289"/>
              <a:gd name="connsiteY2" fmla="*/ 3497682 h 3497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55289" h="3497682">
                <a:moveTo>
                  <a:pt x="0" y="883741"/>
                </a:moveTo>
                <a:lnTo>
                  <a:pt x="2460671" y="0"/>
                </a:lnTo>
                <a:lnTo>
                  <a:pt x="3155289" y="3497682"/>
                </a:lnTo>
                <a:close/>
              </a:path>
            </a:pathLst>
          </a:custGeom>
          <a:solidFill>
            <a:srgbClr val="1494E9"/>
          </a:solidFill>
          <a:ln>
            <a:noFill/>
          </a:ln>
          <a:effectLst>
            <a:outerShdw blurRad="50800" dist="38100" dir="8100000" sx="104000" sy="104000" algn="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800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-859588" y="281351"/>
            <a:ext cx="6582003" cy="1187939"/>
          </a:xfrm>
        </p:spPr>
        <p:txBody>
          <a:bodyPr>
            <a:normAutofit/>
          </a:bodyPr>
          <a:lstStyle/>
          <a:p>
            <a:r>
              <a:rPr lang="en-US" sz="7467" b="1" dirty="0">
                <a:solidFill>
                  <a:srgbClr val="1494E9"/>
                </a:solidFill>
                <a:latin typeface="Arial Black" panose="020B0A04020102020204" pitchFamily="34" charset="0"/>
              </a:rPr>
              <a:t>BOMBER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103" y="7315735"/>
            <a:ext cx="6779848" cy="7987752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3473" y="7143652"/>
            <a:ext cx="8957144" cy="8957144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2592" y="10730452"/>
            <a:ext cx="5735312" cy="4971688"/>
          </a:xfrm>
          <a:prstGeom prst="rect">
            <a:avLst/>
          </a:prstGeom>
        </p:spPr>
      </p:pic>
      <p:sp>
        <p:nvSpPr>
          <p:cNvPr id="32" name="Subtitle 24"/>
          <p:cNvSpPr txBox="1">
            <a:spLocks/>
          </p:cNvSpPr>
          <p:nvPr/>
        </p:nvSpPr>
        <p:spPr>
          <a:xfrm>
            <a:off x="469959" y="3593172"/>
            <a:ext cx="6582003" cy="1187939"/>
          </a:xfrm>
          <a:prstGeom prst="rect">
            <a:avLst/>
          </a:prstGeom>
        </p:spPr>
        <p:txBody>
          <a:bodyPr vert="horz" lIns="243840" tIns="121920" rIns="243840" bIns="121920" rtlCol="0">
            <a:normAutofit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467" b="1" dirty="0">
                <a:solidFill>
                  <a:schemeClr val="bg1"/>
                </a:solidFill>
                <a:latin typeface="Arial Black" panose="020B0A04020102020204" pitchFamily="34" charset="0"/>
              </a:rPr>
              <a:t>BOMBER</a:t>
            </a:r>
          </a:p>
        </p:txBody>
      </p:sp>
      <p:sp>
        <p:nvSpPr>
          <p:cNvPr id="33" name="Subtitle 24"/>
          <p:cNvSpPr txBox="1">
            <a:spLocks/>
          </p:cNvSpPr>
          <p:nvPr/>
        </p:nvSpPr>
        <p:spPr>
          <a:xfrm>
            <a:off x="1062519" y="4491460"/>
            <a:ext cx="6582003" cy="1187939"/>
          </a:xfrm>
          <a:prstGeom prst="rect">
            <a:avLst/>
          </a:prstGeom>
        </p:spPr>
        <p:txBody>
          <a:bodyPr vert="horz" lIns="243840" tIns="121920" rIns="243840" bIns="1219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7600" b="1" dirty="0">
                <a:solidFill>
                  <a:schemeClr val="bg1"/>
                </a:solidFill>
                <a:latin typeface="Nexa Rust Sans Black" panose="00000A00000000000000" pitchFamily="50" charset="0"/>
              </a:rPr>
              <a:t>FAIR</a:t>
            </a:r>
            <a:endParaRPr lang="en-US" sz="16000" b="1" dirty="0">
              <a:solidFill>
                <a:schemeClr val="bg1"/>
              </a:solidFill>
              <a:latin typeface="Nexa Rust Sans Black" panose="00000A00000000000000" pitchFamily="50" charset="0"/>
            </a:endParaRPr>
          </a:p>
        </p:txBody>
      </p:sp>
      <p:sp>
        <p:nvSpPr>
          <p:cNvPr id="34" name="Subtitle 24"/>
          <p:cNvSpPr txBox="1">
            <a:spLocks/>
          </p:cNvSpPr>
          <p:nvPr/>
        </p:nvSpPr>
        <p:spPr>
          <a:xfrm>
            <a:off x="31471" y="7576020"/>
            <a:ext cx="6582003" cy="1187939"/>
          </a:xfrm>
          <a:prstGeom prst="rect">
            <a:avLst/>
          </a:prstGeom>
        </p:spPr>
        <p:txBody>
          <a:bodyPr vert="horz" lIns="243840" tIns="121920" rIns="243840" bIns="1219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b="1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START FROM</a:t>
            </a:r>
          </a:p>
        </p:txBody>
      </p:sp>
      <p:sp>
        <p:nvSpPr>
          <p:cNvPr id="35" name="Subtitle 24"/>
          <p:cNvSpPr txBox="1">
            <a:spLocks/>
          </p:cNvSpPr>
          <p:nvPr/>
        </p:nvSpPr>
        <p:spPr>
          <a:xfrm>
            <a:off x="-131977" y="8362459"/>
            <a:ext cx="9604360" cy="2678160"/>
          </a:xfrm>
          <a:prstGeom prst="rect">
            <a:avLst/>
          </a:prstGeom>
        </p:spPr>
        <p:txBody>
          <a:bodyPr vert="horz" lIns="243840" tIns="121920" rIns="243840" bIns="1219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533" b="1" dirty="0" err="1">
                <a:solidFill>
                  <a:schemeClr val="bg1"/>
                </a:solidFill>
                <a:latin typeface="Arial Black" panose="020B0A040201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Rp</a:t>
            </a:r>
            <a:r>
              <a:rPr lang="en-US" sz="8533" b="1" dirty="0">
                <a:solidFill>
                  <a:schemeClr val="bg1"/>
                </a:solidFill>
                <a:latin typeface="Arial Black" panose="020B0A040201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100.000</a:t>
            </a:r>
          </a:p>
        </p:txBody>
      </p:sp>
      <p:sp>
        <p:nvSpPr>
          <p:cNvPr id="36" name="Pentagon 35"/>
          <p:cNvSpPr/>
          <p:nvPr/>
        </p:nvSpPr>
        <p:spPr>
          <a:xfrm>
            <a:off x="14505355" y="16547934"/>
            <a:ext cx="3332549" cy="879029"/>
          </a:xfrm>
          <a:prstGeom prst="homePlate">
            <a:avLst/>
          </a:prstGeom>
          <a:solidFill>
            <a:srgbClr val="158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800"/>
          </a:p>
        </p:txBody>
      </p:sp>
      <p:sp>
        <p:nvSpPr>
          <p:cNvPr id="37" name="Subtitle 24"/>
          <p:cNvSpPr txBox="1">
            <a:spLocks/>
          </p:cNvSpPr>
          <p:nvPr/>
        </p:nvSpPr>
        <p:spPr>
          <a:xfrm>
            <a:off x="12788559" y="16610457"/>
            <a:ext cx="6582003" cy="1187939"/>
          </a:xfrm>
          <a:prstGeom prst="rect">
            <a:avLst/>
          </a:prstGeom>
        </p:spPr>
        <p:txBody>
          <a:bodyPr vert="horz" lIns="243840" tIns="121920" rIns="243840" bIns="1219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267" b="1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BELI AJA</a:t>
            </a:r>
          </a:p>
        </p:txBody>
      </p:sp>
      <p:sp>
        <p:nvSpPr>
          <p:cNvPr id="18" name="Freeform 17"/>
          <p:cNvSpPr/>
          <p:nvPr/>
        </p:nvSpPr>
        <p:spPr>
          <a:xfrm>
            <a:off x="12604129" y="-583842"/>
            <a:ext cx="6903075" cy="3812147"/>
          </a:xfrm>
          <a:custGeom>
            <a:avLst/>
            <a:gdLst>
              <a:gd name="connsiteX0" fmla="*/ 0 w 2588653"/>
              <a:gd name="connsiteY0" fmla="*/ 0 h 1429555"/>
              <a:gd name="connsiteX1" fmla="*/ 283335 w 2588653"/>
              <a:gd name="connsiteY1" fmla="*/ 1107583 h 1429555"/>
              <a:gd name="connsiteX2" fmla="*/ 2588653 w 2588653"/>
              <a:gd name="connsiteY2" fmla="*/ 1429555 h 1429555"/>
              <a:gd name="connsiteX3" fmla="*/ 2511380 w 2588653"/>
              <a:gd name="connsiteY3" fmla="*/ 25758 h 1429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8653" h="1429555">
                <a:moveTo>
                  <a:pt x="0" y="0"/>
                </a:moveTo>
                <a:lnTo>
                  <a:pt x="283335" y="1107583"/>
                </a:lnTo>
                <a:lnTo>
                  <a:pt x="2588653" y="1429555"/>
                </a:lnTo>
                <a:lnTo>
                  <a:pt x="2511380" y="25758"/>
                </a:ln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80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3538" y="808899"/>
            <a:ext cx="4644109" cy="111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0006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128</TotalTime>
  <Words>9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Arial Black</vt:lpstr>
      <vt:lpstr>Calibri</vt:lpstr>
      <vt:lpstr>Calibri Light</vt:lpstr>
      <vt:lpstr>Nexa Rust Sans Black</vt:lpstr>
      <vt:lpstr>Open Sans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Toshiba</dc:creator>
  <cp:lastModifiedBy>yokobomb</cp:lastModifiedBy>
  <cp:revision>10</cp:revision>
  <dcterms:created xsi:type="dcterms:W3CDTF">2017-03-01T08:03:54Z</dcterms:created>
  <dcterms:modified xsi:type="dcterms:W3CDTF">2018-01-04T09:02:05Z</dcterms:modified>
</cp:coreProperties>
</file>