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405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02"/>
    <a:srgbClr val="FEF105"/>
    <a:srgbClr val="CF2424"/>
    <a:srgbClr val="FFB901"/>
    <a:srgbClr val="FF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22363"/>
            <a:ext cx="5814457" cy="2387600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602038"/>
            <a:ext cx="5130404" cy="1655762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762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15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5125"/>
            <a:ext cx="147499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5125"/>
            <a:ext cx="433946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9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3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9740"/>
            <a:ext cx="5899964" cy="2852737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89465"/>
            <a:ext cx="5899964" cy="150018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7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25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5127"/>
            <a:ext cx="589996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81163"/>
            <a:ext cx="2893868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505075"/>
            <a:ext cx="289386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81163"/>
            <a:ext cx="2908120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505075"/>
            <a:ext cx="29081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7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3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60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7427"/>
            <a:ext cx="3463022" cy="4873625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2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7427"/>
            <a:ext cx="3463022" cy="4873625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2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5127"/>
            <a:ext cx="5899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5625"/>
            <a:ext cx="58999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1B957-B2FA-4544-8012-6AE4FD567766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56352"/>
            <a:ext cx="23086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50AE5-D54C-40E2-88DD-BCC27E8E1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5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6" y="3393394"/>
            <a:ext cx="6840538" cy="3464606"/>
          </a:xfrm>
          <a:prstGeom prst="rect">
            <a:avLst/>
          </a:prstGeom>
        </p:spPr>
      </p:pic>
      <p:sp>
        <p:nvSpPr>
          <p:cNvPr id="45" name="Freeform 44"/>
          <p:cNvSpPr/>
          <p:nvPr/>
        </p:nvSpPr>
        <p:spPr>
          <a:xfrm>
            <a:off x="436562" y="0"/>
            <a:ext cx="3739533" cy="6878500"/>
          </a:xfrm>
          <a:custGeom>
            <a:avLst/>
            <a:gdLst>
              <a:gd name="connsiteX0" fmla="*/ 0 w 3718895"/>
              <a:gd name="connsiteY0" fmla="*/ 0 h 6840538"/>
              <a:gd name="connsiteX1" fmla="*/ 3147371 w 3718895"/>
              <a:gd name="connsiteY1" fmla="*/ 0 h 6840538"/>
              <a:gd name="connsiteX2" fmla="*/ 3126486 w 3718895"/>
              <a:gd name="connsiteY2" fmla="*/ 105379 h 6840538"/>
              <a:gd name="connsiteX3" fmla="*/ 3690063 w 3718895"/>
              <a:gd name="connsiteY3" fmla="*/ 6734408 h 6840538"/>
              <a:gd name="connsiteX4" fmla="*/ 3675974 w 3718895"/>
              <a:gd name="connsiteY4" fmla="*/ 6840538 h 6840538"/>
              <a:gd name="connsiteX5" fmla="*/ 0 w 3718895"/>
              <a:gd name="connsiteY5" fmla="*/ 6840538 h 684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8895" h="6840538">
                <a:moveTo>
                  <a:pt x="0" y="0"/>
                </a:moveTo>
                <a:lnTo>
                  <a:pt x="3147371" y="0"/>
                </a:lnTo>
                <a:lnTo>
                  <a:pt x="3126486" y="105379"/>
                </a:lnTo>
                <a:cubicBezTo>
                  <a:pt x="2657232" y="2753131"/>
                  <a:pt x="3922679" y="4594159"/>
                  <a:pt x="3690063" y="6734408"/>
                </a:cubicBezTo>
                <a:lnTo>
                  <a:pt x="3675974" y="6840538"/>
                </a:lnTo>
                <a:lnTo>
                  <a:pt x="0" y="6840538"/>
                </a:lnTo>
                <a:close/>
              </a:path>
            </a:pathLst>
          </a:cu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228600" y="16184"/>
            <a:ext cx="3718895" cy="6840538"/>
          </a:xfrm>
          <a:custGeom>
            <a:avLst/>
            <a:gdLst>
              <a:gd name="connsiteX0" fmla="*/ 0 w 3718895"/>
              <a:gd name="connsiteY0" fmla="*/ 0 h 6840538"/>
              <a:gd name="connsiteX1" fmla="*/ 3147371 w 3718895"/>
              <a:gd name="connsiteY1" fmla="*/ 0 h 6840538"/>
              <a:gd name="connsiteX2" fmla="*/ 3126486 w 3718895"/>
              <a:gd name="connsiteY2" fmla="*/ 105379 h 6840538"/>
              <a:gd name="connsiteX3" fmla="*/ 3690063 w 3718895"/>
              <a:gd name="connsiteY3" fmla="*/ 6734408 h 6840538"/>
              <a:gd name="connsiteX4" fmla="*/ 3675974 w 3718895"/>
              <a:gd name="connsiteY4" fmla="*/ 6840538 h 6840538"/>
              <a:gd name="connsiteX5" fmla="*/ 0 w 3718895"/>
              <a:gd name="connsiteY5" fmla="*/ 6840538 h 684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8895" h="6840538">
                <a:moveTo>
                  <a:pt x="0" y="0"/>
                </a:moveTo>
                <a:lnTo>
                  <a:pt x="3147371" y="0"/>
                </a:lnTo>
                <a:lnTo>
                  <a:pt x="3126486" y="105379"/>
                </a:lnTo>
                <a:cubicBezTo>
                  <a:pt x="2657232" y="2753131"/>
                  <a:pt x="3922679" y="4594159"/>
                  <a:pt x="3690063" y="6734408"/>
                </a:cubicBezTo>
                <a:lnTo>
                  <a:pt x="3675974" y="6840538"/>
                </a:lnTo>
                <a:lnTo>
                  <a:pt x="0" y="6840538"/>
                </a:lnTo>
                <a:close/>
              </a:path>
            </a:pathLst>
          </a:custGeom>
          <a:solidFill>
            <a:srgbClr val="FFC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0" y="17462"/>
            <a:ext cx="3718895" cy="6840538"/>
          </a:xfrm>
          <a:custGeom>
            <a:avLst/>
            <a:gdLst>
              <a:gd name="connsiteX0" fmla="*/ 0 w 3718895"/>
              <a:gd name="connsiteY0" fmla="*/ 0 h 6840538"/>
              <a:gd name="connsiteX1" fmla="*/ 3147371 w 3718895"/>
              <a:gd name="connsiteY1" fmla="*/ 0 h 6840538"/>
              <a:gd name="connsiteX2" fmla="*/ 3126486 w 3718895"/>
              <a:gd name="connsiteY2" fmla="*/ 105379 h 6840538"/>
              <a:gd name="connsiteX3" fmla="*/ 3690063 w 3718895"/>
              <a:gd name="connsiteY3" fmla="*/ 6734408 h 6840538"/>
              <a:gd name="connsiteX4" fmla="*/ 3675974 w 3718895"/>
              <a:gd name="connsiteY4" fmla="*/ 6840538 h 6840538"/>
              <a:gd name="connsiteX5" fmla="*/ 0 w 3718895"/>
              <a:gd name="connsiteY5" fmla="*/ 6840538 h 684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8895" h="6840538">
                <a:moveTo>
                  <a:pt x="0" y="0"/>
                </a:moveTo>
                <a:lnTo>
                  <a:pt x="3147371" y="0"/>
                </a:lnTo>
                <a:lnTo>
                  <a:pt x="3126486" y="105379"/>
                </a:lnTo>
                <a:cubicBezTo>
                  <a:pt x="2657232" y="2753131"/>
                  <a:pt x="3922679" y="4594159"/>
                  <a:pt x="3690063" y="6734408"/>
                </a:cubicBezTo>
                <a:lnTo>
                  <a:pt x="3675974" y="6840538"/>
                </a:lnTo>
                <a:lnTo>
                  <a:pt x="0" y="6840538"/>
                </a:lnTo>
                <a:close/>
              </a:path>
            </a:pathLst>
          </a:custGeom>
          <a:solidFill>
            <a:srgbClr val="FFE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ubtitle 47"/>
          <p:cNvSpPr>
            <a:spLocks noGrp="1"/>
          </p:cNvSpPr>
          <p:nvPr>
            <p:ph type="subTitle" idx="1"/>
          </p:nvPr>
        </p:nvSpPr>
        <p:spPr>
          <a:xfrm>
            <a:off x="165276" y="3437731"/>
            <a:ext cx="2860897" cy="341312"/>
          </a:xfrm>
        </p:spPr>
        <p:txBody>
          <a:bodyPr/>
          <a:lstStyle/>
          <a:p>
            <a:r>
              <a:rPr lang="en-US" dirty="0" smtClean="0">
                <a:latin typeface="Arial Rounded MT Bold" panose="020F0704030504030204" pitchFamily="34" charset="0"/>
                <a:cs typeface="Arial" panose="020B0604020202020204" pitchFamily="34" charset="0"/>
              </a:rPr>
              <a:t>DAPATKAN  VOUCHER</a:t>
            </a:r>
          </a:p>
        </p:txBody>
      </p:sp>
      <p:sp>
        <p:nvSpPr>
          <p:cNvPr id="49" name="Subtitle 47"/>
          <p:cNvSpPr txBox="1">
            <a:spLocks/>
          </p:cNvSpPr>
          <p:nvPr/>
        </p:nvSpPr>
        <p:spPr>
          <a:xfrm>
            <a:off x="-172710" y="3728924"/>
            <a:ext cx="2860897" cy="341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Arial Rounded MT Bold" panose="020F0704030504030204" pitchFamily="34" charset="0"/>
                <a:cs typeface="Arial" panose="020B0604020202020204" pitchFamily="34" charset="0"/>
              </a:rPr>
              <a:t>BELANJA DISINI</a:t>
            </a:r>
          </a:p>
        </p:txBody>
      </p:sp>
      <p:sp>
        <p:nvSpPr>
          <p:cNvPr id="50" name="Subtitle 47"/>
          <p:cNvSpPr txBox="1">
            <a:spLocks/>
          </p:cNvSpPr>
          <p:nvPr/>
        </p:nvSpPr>
        <p:spPr>
          <a:xfrm>
            <a:off x="-772850" y="4361429"/>
            <a:ext cx="2860897" cy="341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Senilai</a:t>
            </a:r>
            <a:endParaRPr lang="en-US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Subtitle 47"/>
          <p:cNvSpPr txBox="1">
            <a:spLocks/>
          </p:cNvSpPr>
          <p:nvPr/>
        </p:nvSpPr>
        <p:spPr>
          <a:xfrm>
            <a:off x="165276" y="4685731"/>
            <a:ext cx="2761042" cy="820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</a:t>
            </a:r>
            <a:r>
              <a:rPr lang="en-US" sz="3600" dirty="0" smtClean="0"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50.000,-</a:t>
            </a:r>
          </a:p>
        </p:txBody>
      </p:sp>
      <p:sp>
        <p:nvSpPr>
          <p:cNvPr id="53" name="Subtitle 47"/>
          <p:cNvSpPr txBox="1">
            <a:spLocks/>
          </p:cNvSpPr>
          <p:nvPr/>
        </p:nvSpPr>
        <p:spPr>
          <a:xfrm>
            <a:off x="144947" y="5268117"/>
            <a:ext cx="338210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pembelian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panel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kesehatan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keluarga</a:t>
            </a:r>
            <a:endParaRPr lang="en-US" sz="12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Subtitle 47"/>
          <p:cNvSpPr txBox="1">
            <a:spLocks/>
          </p:cNvSpPr>
          <p:nvPr/>
        </p:nvSpPr>
        <p:spPr>
          <a:xfrm>
            <a:off x="-95330" y="5449299"/>
            <a:ext cx="338210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&amp;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kesehatan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wanita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lokasi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prodia</a:t>
            </a:r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</a:p>
        </p:txBody>
      </p:sp>
      <p:sp>
        <p:nvSpPr>
          <p:cNvPr id="55" name="Pentagon 54"/>
          <p:cNvSpPr/>
          <p:nvPr/>
        </p:nvSpPr>
        <p:spPr>
          <a:xfrm>
            <a:off x="332509" y="5944959"/>
            <a:ext cx="955964" cy="246856"/>
          </a:xfrm>
          <a:prstGeom prst="homePlate">
            <a:avLst/>
          </a:prstGeom>
          <a:solidFill>
            <a:srgbClr val="CF2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ubtitle 47"/>
          <p:cNvSpPr txBox="1">
            <a:spLocks/>
          </p:cNvSpPr>
          <p:nvPr/>
        </p:nvSpPr>
        <p:spPr>
          <a:xfrm>
            <a:off x="-95330" y="6516049"/>
            <a:ext cx="338210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Periode</a:t>
            </a:r>
            <a:r>
              <a:rPr lang="en-U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17 </a:t>
            </a:r>
            <a:r>
              <a:rPr lang="en-US" sz="105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105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ktober</a:t>
            </a:r>
            <a:r>
              <a:rPr lang="en-US" sz="105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17 November 2016</a:t>
            </a:r>
          </a:p>
        </p:txBody>
      </p:sp>
      <p:sp>
        <p:nvSpPr>
          <p:cNvPr id="57" name="Subtitle 47"/>
          <p:cNvSpPr txBox="1">
            <a:spLocks/>
          </p:cNvSpPr>
          <p:nvPr/>
        </p:nvSpPr>
        <p:spPr>
          <a:xfrm>
            <a:off x="-935983" y="5947335"/>
            <a:ext cx="338210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bg1"/>
                </a:solidFill>
                <a:latin typeface="Arial Black" panose="020B0A040201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BELI AJA</a:t>
            </a:r>
          </a:p>
        </p:txBody>
      </p:sp>
      <p:sp>
        <p:nvSpPr>
          <p:cNvPr id="58" name="Subtitle 47"/>
          <p:cNvSpPr txBox="1">
            <a:spLocks/>
          </p:cNvSpPr>
          <p:nvPr/>
        </p:nvSpPr>
        <p:spPr>
          <a:xfrm>
            <a:off x="4225029" y="758305"/>
            <a:ext cx="338210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Untuk</a:t>
            </a:r>
            <a:r>
              <a:rPr lang="en-US" sz="1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Diagnosa</a:t>
            </a:r>
            <a:r>
              <a:rPr lang="en-US" sz="1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Lebih</a:t>
            </a:r>
            <a:r>
              <a:rPr lang="en-US" sz="1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Baik</a:t>
            </a:r>
            <a:endParaRPr lang="en-US" sz="10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 flipH="1">
            <a:off x="-127631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6" y="189743"/>
            <a:ext cx="2080708" cy="49937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09319" y="108948"/>
            <a:ext cx="1855304" cy="672929"/>
          </a:xfrm>
          <a:prstGeom prst="rect">
            <a:avLst/>
          </a:prstGeom>
          <a:solidFill>
            <a:srgbClr val="FFE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btitle 47"/>
          <p:cNvSpPr txBox="1">
            <a:spLocks/>
          </p:cNvSpPr>
          <p:nvPr/>
        </p:nvSpPr>
        <p:spPr>
          <a:xfrm>
            <a:off x="4915462" y="189743"/>
            <a:ext cx="2043018" cy="34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Nexa Bold" panose="020000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LABORATORIUM KLINIK</a:t>
            </a:r>
          </a:p>
        </p:txBody>
      </p:sp>
    </p:spTree>
    <p:extLst>
      <p:ext uri="{BB962C8B-B14F-4D97-AF65-F5344CB8AC3E}">
        <p14:creationId xmlns:p14="http://schemas.microsoft.com/office/powerpoint/2010/main" val="3915256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</TotalTime>
  <Words>36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Arial Rounded MT Bold</vt:lpstr>
      <vt:lpstr>Calibri</vt:lpstr>
      <vt:lpstr>Calibri Light</vt:lpstr>
      <vt:lpstr>Nexa Bold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10</cp:revision>
  <dcterms:created xsi:type="dcterms:W3CDTF">2017-02-27T16:02:00Z</dcterms:created>
  <dcterms:modified xsi:type="dcterms:W3CDTF">2017-03-09T07:24:41Z</dcterms:modified>
</cp:coreProperties>
</file>