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D904"/>
    <a:srgbClr val="AFE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8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3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14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8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4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53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48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6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6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4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8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C35F5-F9CF-4BD7-BCBE-C72E0A228E2A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7D37-4111-4CAF-AF2D-737427E22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3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6210300"/>
          </a:xfrm>
          <a:prstGeom prst="rect">
            <a:avLst/>
          </a:prstGeom>
          <a:gradFill flip="none" rotWithShape="1">
            <a:gsLst>
              <a:gs pos="0">
                <a:srgbClr val="ABD904"/>
              </a:gs>
              <a:gs pos="70000">
                <a:srgbClr val="ABD90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" y="0"/>
            <a:ext cx="5164455" cy="4852508"/>
          </a:xfrm>
          <a:custGeom>
            <a:avLst/>
            <a:gdLst>
              <a:gd name="connsiteX0" fmla="*/ 0 w 5164455"/>
              <a:gd name="connsiteY0" fmla="*/ 0 h 4852508"/>
              <a:gd name="connsiteX1" fmla="*/ 5164455 w 5164455"/>
              <a:gd name="connsiteY1" fmla="*/ 0 h 4852508"/>
              <a:gd name="connsiteX2" fmla="*/ 0 w 5164455"/>
              <a:gd name="connsiteY2" fmla="*/ 4852508 h 48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4455" h="4852508">
                <a:moveTo>
                  <a:pt x="0" y="0"/>
                </a:moveTo>
                <a:lnTo>
                  <a:pt x="5164455" y="0"/>
                </a:lnTo>
                <a:lnTo>
                  <a:pt x="0" y="4852508"/>
                </a:lnTo>
                <a:close/>
              </a:path>
            </a:pathLst>
          </a:custGeom>
          <a:solidFill>
            <a:srgbClr val="AFE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32"/>
          <p:cNvSpPr>
            <a:spLocks noGrp="1"/>
          </p:cNvSpPr>
          <p:nvPr>
            <p:ph type="subTitle" idx="1"/>
          </p:nvPr>
        </p:nvSpPr>
        <p:spPr>
          <a:xfrm>
            <a:off x="-456149" y="591849"/>
            <a:ext cx="5057440" cy="990600"/>
          </a:xfrm>
        </p:spPr>
        <p:txBody>
          <a:bodyPr>
            <a:noAutofit/>
          </a:bodyPr>
          <a:lstStyle/>
          <a:p>
            <a:r>
              <a:rPr lang="en-US" sz="3800" dirty="0" err="1" smtClean="0">
                <a:solidFill>
                  <a:schemeClr val="bg1"/>
                </a:solidFill>
              </a:rPr>
              <a:t>Beli</a:t>
            </a:r>
            <a:r>
              <a:rPr lang="en-US" sz="3800" dirty="0" smtClean="0">
                <a:solidFill>
                  <a:schemeClr val="bg1"/>
                </a:solidFill>
              </a:rPr>
              <a:t> Helm </a:t>
            </a:r>
            <a:r>
              <a:rPr lang="en-US" sz="3800" dirty="0" err="1" smtClean="0">
                <a:solidFill>
                  <a:schemeClr val="bg1"/>
                </a:solidFill>
              </a:rPr>
              <a:t>Dapat</a:t>
            </a:r>
            <a:endParaRPr lang="en-US" sz="3800" dirty="0">
              <a:solidFill>
                <a:schemeClr val="bg1"/>
              </a:solidFill>
            </a:endParaRPr>
          </a:p>
        </p:txBody>
      </p:sp>
      <p:sp>
        <p:nvSpPr>
          <p:cNvPr id="34" name="Subtitle 32"/>
          <p:cNvSpPr txBox="1">
            <a:spLocks/>
          </p:cNvSpPr>
          <p:nvPr/>
        </p:nvSpPr>
        <p:spPr>
          <a:xfrm>
            <a:off x="342798" y="1066209"/>
            <a:ext cx="4258493" cy="553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err="1" smtClean="0">
                <a:solidFill>
                  <a:schemeClr val="bg1"/>
                </a:solidFill>
              </a:rPr>
              <a:t>Potongan</a:t>
            </a:r>
            <a:r>
              <a:rPr lang="en-US" sz="3800" dirty="0" smtClean="0">
                <a:solidFill>
                  <a:schemeClr val="bg1"/>
                </a:solidFill>
              </a:rPr>
              <a:t> </a:t>
            </a:r>
            <a:r>
              <a:rPr lang="en-US" sz="3800" dirty="0" err="1" smtClean="0">
                <a:solidFill>
                  <a:schemeClr val="bg1"/>
                </a:solidFill>
              </a:rPr>
              <a:t>Rp</a:t>
            </a:r>
            <a:r>
              <a:rPr lang="en-US" sz="3800" dirty="0" smtClean="0">
                <a:solidFill>
                  <a:schemeClr val="bg1"/>
                </a:solidFill>
              </a:rPr>
              <a:t> 36.000</a:t>
            </a:r>
            <a:endParaRPr lang="en-US" sz="3800" dirty="0">
              <a:solidFill>
                <a:schemeClr val="bg1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521633" y="2199309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32"/>
          <p:cNvSpPr txBox="1">
            <a:spLocks/>
          </p:cNvSpPr>
          <p:nvPr/>
        </p:nvSpPr>
        <p:spPr>
          <a:xfrm>
            <a:off x="417841" y="2235005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4753052" y="5625273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sx="102000" sy="102000" algn="b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56" y="6151427"/>
            <a:ext cx="1741541" cy="417970"/>
          </a:xfrm>
          <a:prstGeom prst="rect">
            <a:avLst/>
          </a:prstGeom>
        </p:spPr>
      </p:pic>
      <p:sp>
        <p:nvSpPr>
          <p:cNvPr id="43" name="Subtitle 32"/>
          <p:cNvSpPr txBox="1">
            <a:spLocks/>
          </p:cNvSpPr>
          <p:nvPr/>
        </p:nvSpPr>
        <p:spPr>
          <a:xfrm>
            <a:off x="306365" y="1709522"/>
            <a:ext cx="2100535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*</a:t>
            </a:r>
            <a:r>
              <a:rPr lang="en-US" dirty="0" err="1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Tanpa</a:t>
            </a:r>
            <a:r>
              <a:rPr lang="en-US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Minimum</a:t>
            </a:r>
            <a:endParaRPr lang="en-US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00" y="1990307"/>
            <a:ext cx="3840162" cy="333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06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15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 Unicode MS</vt:lpstr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5</cp:revision>
  <dcterms:created xsi:type="dcterms:W3CDTF">2017-03-01T14:35:41Z</dcterms:created>
  <dcterms:modified xsi:type="dcterms:W3CDTF">2017-03-09T07:23:49Z</dcterms:modified>
</cp:coreProperties>
</file>