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B100"/>
    <a:srgbClr val="2F99E5"/>
    <a:srgbClr val="DB221C"/>
    <a:srgbClr val="2270D4"/>
    <a:srgbClr val="0A35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8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122363"/>
            <a:ext cx="58293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3602038"/>
            <a:ext cx="51435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DD67D-77AD-41A4-A4B7-6CB923509BE2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22939-E65F-46D0-97C6-14669C3DC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488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DD67D-77AD-41A4-A4B7-6CB923509BE2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22939-E65F-46D0-97C6-14669C3DC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08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50544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DD67D-77AD-41A4-A4B7-6CB923509BE2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22939-E65F-46D0-97C6-14669C3DC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039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DD67D-77AD-41A4-A4B7-6CB923509BE2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22939-E65F-46D0-97C6-14669C3DC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005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1709740"/>
            <a:ext cx="5915025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4589465"/>
            <a:ext cx="5915025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DD67D-77AD-41A4-A4B7-6CB923509BE2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22939-E65F-46D0-97C6-14669C3DC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236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1825625"/>
            <a:ext cx="29146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1825625"/>
            <a:ext cx="29146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DD67D-77AD-41A4-A4B7-6CB923509BE2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22939-E65F-46D0-97C6-14669C3DC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808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65127"/>
            <a:ext cx="59150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1681163"/>
            <a:ext cx="2901255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2505075"/>
            <a:ext cx="2901255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1681163"/>
            <a:ext cx="2915543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2505075"/>
            <a:ext cx="2915543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DD67D-77AD-41A4-A4B7-6CB923509BE2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22939-E65F-46D0-97C6-14669C3DC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52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DD67D-77AD-41A4-A4B7-6CB923509BE2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22939-E65F-46D0-97C6-14669C3DC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138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DD67D-77AD-41A4-A4B7-6CB923509BE2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22939-E65F-46D0-97C6-14669C3DC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225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987427"/>
            <a:ext cx="3471863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DD67D-77AD-41A4-A4B7-6CB923509BE2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22939-E65F-46D0-97C6-14669C3DC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6342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987427"/>
            <a:ext cx="3471863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DD67D-77AD-41A4-A4B7-6CB923509BE2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22939-E65F-46D0-97C6-14669C3DC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576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365127"/>
            <a:ext cx="59150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1825625"/>
            <a:ext cx="59150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ADD67D-77AD-41A4-A4B7-6CB923509BE2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6356352"/>
            <a:ext cx="23145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D22939-E65F-46D0-97C6-14669C3DC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593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6858000" cy="6210300"/>
          </a:xfrm>
          <a:prstGeom prst="rect">
            <a:avLst/>
          </a:prstGeom>
          <a:gradFill flip="none" rotWithShape="1">
            <a:gsLst>
              <a:gs pos="0">
                <a:srgbClr val="0A359E"/>
              </a:gs>
              <a:gs pos="100000">
                <a:srgbClr val="2270D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1" y="0"/>
            <a:ext cx="5164455" cy="4852508"/>
          </a:xfrm>
          <a:custGeom>
            <a:avLst/>
            <a:gdLst>
              <a:gd name="connsiteX0" fmla="*/ 0 w 5164455"/>
              <a:gd name="connsiteY0" fmla="*/ 0 h 4852508"/>
              <a:gd name="connsiteX1" fmla="*/ 5164455 w 5164455"/>
              <a:gd name="connsiteY1" fmla="*/ 0 h 4852508"/>
              <a:gd name="connsiteX2" fmla="*/ 0 w 5164455"/>
              <a:gd name="connsiteY2" fmla="*/ 4852508 h 4852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64455" h="4852508">
                <a:moveTo>
                  <a:pt x="0" y="0"/>
                </a:moveTo>
                <a:lnTo>
                  <a:pt x="5164455" y="0"/>
                </a:lnTo>
                <a:lnTo>
                  <a:pt x="0" y="4852508"/>
                </a:lnTo>
                <a:close/>
              </a:path>
            </a:pathLst>
          </a:custGeom>
          <a:solidFill>
            <a:srgbClr val="2270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703" y="870422"/>
            <a:ext cx="3881190" cy="543366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7259" y="-391532"/>
            <a:ext cx="6601832" cy="6601832"/>
          </a:xfrm>
          <a:prstGeom prst="rect">
            <a:avLst/>
          </a:prstGeom>
        </p:spPr>
      </p:pic>
      <p:sp>
        <p:nvSpPr>
          <p:cNvPr id="22" name="Rounded Rectangle 21"/>
          <p:cNvSpPr/>
          <p:nvPr/>
        </p:nvSpPr>
        <p:spPr>
          <a:xfrm rot="1047096">
            <a:off x="215357" y="151509"/>
            <a:ext cx="81619" cy="4322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 rot="1047096">
            <a:off x="1683955" y="-97370"/>
            <a:ext cx="81619" cy="4322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 rot="1047096">
            <a:off x="1574150" y="1552834"/>
            <a:ext cx="81619" cy="4322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/>
        </p:nvSpPr>
        <p:spPr>
          <a:xfrm rot="1047096">
            <a:off x="5097510" y="588312"/>
            <a:ext cx="81619" cy="4322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/>
          <p:cNvSpPr/>
          <p:nvPr/>
        </p:nvSpPr>
        <p:spPr>
          <a:xfrm rot="1047096">
            <a:off x="6640925" y="-216111"/>
            <a:ext cx="81619" cy="4322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le 26"/>
          <p:cNvSpPr/>
          <p:nvPr/>
        </p:nvSpPr>
        <p:spPr>
          <a:xfrm rot="1047096">
            <a:off x="2056448" y="4089190"/>
            <a:ext cx="81619" cy="4322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/>
          <p:cNvSpPr/>
          <p:nvPr/>
        </p:nvSpPr>
        <p:spPr>
          <a:xfrm rot="1047096">
            <a:off x="3250930" y="319598"/>
            <a:ext cx="81619" cy="4322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28"/>
          <p:cNvSpPr/>
          <p:nvPr/>
        </p:nvSpPr>
        <p:spPr>
          <a:xfrm rot="1047096">
            <a:off x="1301793" y="2935692"/>
            <a:ext cx="81619" cy="4322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ounded Rectangle 29"/>
          <p:cNvSpPr/>
          <p:nvPr/>
        </p:nvSpPr>
        <p:spPr>
          <a:xfrm rot="1047096">
            <a:off x="454917" y="4218931"/>
            <a:ext cx="81619" cy="4322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ounded Rectangle 30"/>
          <p:cNvSpPr/>
          <p:nvPr/>
        </p:nvSpPr>
        <p:spPr>
          <a:xfrm rot="1047096">
            <a:off x="981188" y="5512161"/>
            <a:ext cx="81619" cy="4322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Subtitle 32"/>
          <p:cNvSpPr>
            <a:spLocks noGrp="1"/>
          </p:cNvSpPr>
          <p:nvPr>
            <p:ph type="subTitle" idx="1"/>
          </p:nvPr>
        </p:nvSpPr>
        <p:spPr>
          <a:xfrm>
            <a:off x="-12784" y="1657350"/>
            <a:ext cx="3048000" cy="9906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Women’s Apparel ALL FLAT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4" name="Subtitle 32"/>
          <p:cNvSpPr txBox="1">
            <a:spLocks/>
          </p:cNvSpPr>
          <p:nvPr/>
        </p:nvSpPr>
        <p:spPr>
          <a:xfrm>
            <a:off x="-90388" y="1861634"/>
            <a:ext cx="3048000" cy="99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err="1" smtClean="0">
                <a:solidFill>
                  <a:schemeClr val="bg1"/>
                </a:solidFill>
              </a:rPr>
              <a:t>Rp</a:t>
            </a:r>
            <a:r>
              <a:rPr lang="en-US" sz="4400" dirty="0" smtClean="0">
                <a:solidFill>
                  <a:schemeClr val="bg1"/>
                </a:solidFill>
              </a:rPr>
              <a:t>. 89.000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35" name="Pentagon 34"/>
          <p:cNvSpPr/>
          <p:nvPr/>
        </p:nvSpPr>
        <p:spPr>
          <a:xfrm>
            <a:off x="240051" y="2525586"/>
            <a:ext cx="1433047" cy="326648"/>
          </a:xfrm>
          <a:prstGeom prst="homePlate">
            <a:avLst/>
          </a:prstGeom>
          <a:solidFill>
            <a:srgbClr val="DB22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Subtitle 32"/>
          <p:cNvSpPr txBox="1">
            <a:spLocks/>
          </p:cNvSpPr>
          <p:nvPr/>
        </p:nvSpPr>
        <p:spPr>
          <a:xfrm>
            <a:off x="112033" y="2540231"/>
            <a:ext cx="1536839" cy="5117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BELI AJA</a:t>
            </a:r>
            <a:endParaRPr lang="en-US" sz="1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9" name="Pentagon 38"/>
          <p:cNvSpPr/>
          <p:nvPr/>
        </p:nvSpPr>
        <p:spPr>
          <a:xfrm>
            <a:off x="445326" y="6509858"/>
            <a:ext cx="696661" cy="170729"/>
          </a:xfrm>
          <a:prstGeom prst="homePlate">
            <a:avLst/>
          </a:prstGeom>
          <a:solidFill>
            <a:srgbClr val="FCB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Subtitle 32"/>
          <p:cNvSpPr txBox="1">
            <a:spLocks/>
          </p:cNvSpPr>
          <p:nvPr/>
        </p:nvSpPr>
        <p:spPr>
          <a:xfrm>
            <a:off x="-394852" y="6247633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 smtClean="0">
                <a:solidFill>
                  <a:srgbClr val="DB221C"/>
                </a:solidFill>
                <a:latin typeface="Arial Black" panose="020B0A04020102020204" pitchFamily="34" charset="0"/>
              </a:rPr>
              <a:t>0</a:t>
            </a:r>
            <a:endParaRPr lang="en-US" sz="4000" dirty="0">
              <a:solidFill>
                <a:srgbClr val="DB221C"/>
              </a:solidFill>
              <a:latin typeface="Arial Black" panose="020B0A04020102020204" pitchFamily="34" charset="0"/>
            </a:endParaRPr>
          </a:p>
        </p:txBody>
      </p:sp>
      <p:sp>
        <p:nvSpPr>
          <p:cNvPr id="38" name="Subtitle 32"/>
          <p:cNvSpPr txBox="1">
            <a:spLocks/>
          </p:cNvSpPr>
          <p:nvPr/>
        </p:nvSpPr>
        <p:spPr>
          <a:xfrm>
            <a:off x="-137655" y="6305094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rgbClr val="2F99E5"/>
                </a:solidFill>
                <a:latin typeface="Arial Black" panose="020B0A04020102020204" pitchFamily="34" charset="0"/>
              </a:rPr>
              <a:t>%</a:t>
            </a:r>
            <a:endParaRPr lang="en-US" sz="1600" dirty="0">
              <a:solidFill>
                <a:srgbClr val="2F99E5"/>
              </a:solidFill>
              <a:latin typeface="Arial Black" panose="020B0A04020102020204" pitchFamily="34" charset="0"/>
            </a:endParaRPr>
          </a:p>
        </p:txBody>
      </p:sp>
      <p:sp>
        <p:nvSpPr>
          <p:cNvPr id="40" name="Subtitle 32"/>
          <p:cNvSpPr txBox="1">
            <a:spLocks/>
          </p:cNvSpPr>
          <p:nvPr/>
        </p:nvSpPr>
        <p:spPr>
          <a:xfrm>
            <a:off x="-140428" y="6468391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NO</a:t>
            </a:r>
            <a:endParaRPr lang="en-US" sz="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41" name="Subtitle 32"/>
          <p:cNvSpPr txBox="1">
            <a:spLocks/>
          </p:cNvSpPr>
          <p:nvPr/>
        </p:nvSpPr>
        <p:spPr>
          <a:xfrm>
            <a:off x="26928" y="6545014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MINIMUM</a:t>
            </a:r>
            <a:endParaRPr lang="en-US" sz="7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2" name="Freeform 31"/>
          <p:cNvSpPr/>
          <p:nvPr/>
        </p:nvSpPr>
        <p:spPr>
          <a:xfrm flipV="1">
            <a:off x="4753052" y="5625273"/>
            <a:ext cx="2588653" cy="1429555"/>
          </a:xfrm>
          <a:custGeom>
            <a:avLst/>
            <a:gdLst>
              <a:gd name="connsiteX0" fmla="*/ 0 w 2588653"/>
              <a:gd name="connsiteY0" fmla="*/ 0 h 1429555"/>
              <a:gd name="connsiteX1" fmla="*/ 283335 w 2588653"/>
              <a:gd name="connsiteY1" fmla="*/ 1107583 h 1429555"/>
              <a:gd name="connsiteX2" fmla="*/ 2588653 w 2588653"/>
              <a:gd name="connsiteY2" fmla="*/ 1429555 h 1429555"/>
              <a:gd name="connsiteX3" fmla="*/ 2511380 w 2588653"/>
              <a:gd name="connsiteY3" fmla="*/ 25758 h 1429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8653" h="1429555">
                <a:moveTo>
                  <a:pt x="0" y="0"/>
                </a:moveTo>
                <a:lnTo>
                  <a:pt x="283335" y="1107583"/>
                </a:lnTo>
                <a:lnTo>
                  <a:pt x="2588653" y="1429555"/>
                </a:lnTo>
                <a:lnTo>
                  <a:pt x="2511380" y="25758"/>
                </a:ln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13500000" sx="102000" sy="102000" algn="b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656" y="6151427"/>
            <a:ext cx="1741541" cy="417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7121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250</TotalTime>
  <Words>13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Arial Black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Toshiba</dc:creator>
  <cp:lastModifiedBy>Toshiba</cp:lastModifiedBy>
  <cp:revision>9</cp:revision>
  <dcterms:created xsi:type="dcterms:W3CDTF">2017-02-27T14:46:04Z</dcterms:created>
  <dcterms:modified xsi:type="dcterms:W3CDTF">2017-03-09T07:27:28Z</dcterms:modified>
</cp:coreProperties>
</file>