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EAF0"/>
    <a:srgbClr val="DA211C"/>
    <a:srgbClr val="47454A"/>
    <a:srgbClr val="74DF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3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65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63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60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2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31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30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4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51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35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74853-B235-40B0-8265-ECD3D91E3B4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1E442-13DA-42D0-B2C7-1B07FB247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4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6568" y="-20128"/>
            <a:ext cx="6858000" cy="6210300"/>
          </a:xfrm>
          <a:prstGeom prst="rect">
            <a:avLst/>
          </a:prstGeom>
          <a:solidFill>
            <a:srgbClr val="7F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87618" y="0"/>
            <a:ext cx="6070383" cy="6210300"/>
          </a:xfrm>
          <a:custGeom>
            <a:avLst/>
            <a:gdLst>
              <a:gd name="connsiteX0" fmla="*/ 0 w 6070383"/>
              <a:gd name="connsiteY0" fmla="*/ 0 h 6210300"/>
              <a:gd name="connsiteX1" fmla="*/ 6070383 w 6070383"/>
              <a:gd name="connsiteY1" fmla="*/ 0 h 6210300"/>
              <a:gd name="connsiteX2" fmla="*/ 6070383 w 6070383"/>
              <a:gd name="connsiteY2" fmla="*/ 6210300 h 6210300"/>
              <a:gd name="connsiteX3" fmla="*/ 5896573 w 6070383"/>
              <a:gd name="connsiteY3" fmla="*/ 6210300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0383" h="6210300">
                <a:moveTo>
                  <a:pt x="0" y="0"/>
                </a:moveTo>
                <a:lnTo>
                  <a:pt x="6070383" y="0"/>
                </a:lnTo>
                <a:lnTo>
                  <a:pt x="6070383" y="6210300"/>
                </a:lnTo>
                <a:lnTo>
                  <a:pt x="5896573" y="6210300"/>
                </a:lnTo>
                <a:close/>
              </a:path>
            </a:pathLst>
          </a:custGeom>
          <a:solidFill>
            <a:srgbClr val="74D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477359" y="3275859"/>
            <a:ext cx="1433047" cy="326648"/>
          </a:xfrm>
          <a:prstGeom prst="homePlate">
            <a:avLst/>
          </a:prstGeom>
          <a:solidFill>
            <a:srgbClr val="DA2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373567" y="3311555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7FEAF0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7FEAF0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255664" y="1614301"/>
            <a:ext cx="3975776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47454A"/>
                </a:solidFill>
              </a:rPr>
              <a:t>Nike Women Shoes New Collection</a:t>
            </a:r>
            <a:endParaRPr lang="en-US" sz="2000" dirty="0">
              <a:solidFill>
                <a:srgbClr val="47454A"/>
              </a:solidFill>
            </a:endParaRPr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19050" y="1908677"/>
            <a:ext cx="3902668" cy="1370248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47454A"/>
                </a:solidFill>
              </a:rPr>
              <a:t>Disc Up To 47%</a:t>
            </a:r>
            <a:endParaRPr lang="en-US" sz="4000" dirty="0">
              <a:solidFill>
                <a:srgbClr val="47454A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26" name="Subtitle 32"/>
          <p:cNvSpPr txBox="1">
            <a:spLocks/>
          </p:cNvSpPr>
          <p:nvPr/>
        </p:nvSpPr>
        <p:spPr>
          <a:xfrm>
            <a:off x="179464" y="2491797"/>
            <a:ext cx="2853578" cy="70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solidFill>
                  <a:srgbClr val="47454A"/>
                </a:solidFill>
              </a:rPr>
              <a:t>Periode</a:t>
            </a:r>
            <a:r>
              <a:rPr lang="en-US" dirty="0" smtClean="0">
                <a:solidFill>
                  <a:srgbClr val="47454A"/>
                </a:solidFill>
              </a:rPr>
              <a:t> : 2 – 28 Feb 2017</a:t>
            </a:r>
            <a:endParaRPr lang="en-US" dirty="0">
              <a:solidFill>
                <a:srgbClr val="47454A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" y="3345828"/>
            <a:ext cx="3249394" cy="32493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350" y="2041253"/>
            <a:ext cx="3466094" cy="34660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140" y="578531"/>
            <a:ext cx="3435549" cy="34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76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</cp:revision>
  <dcterms:created xsi:type="dcterms:W3CDTF">2017-03-04T05:04:58Z</dcterms:created>
  <dcterms:modified xsi:type="dcterms:W3CDTF">2017-03-09T07:27:20Z</dcterms:modified>
</cp:coreProperties>
</file>