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11C"/>
    <a:srgbClr val="FE8EA7"/>
    <a:srgbClr val="FA77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62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281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131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38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58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261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200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13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127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346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127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237DC-B2BB-40E2-BB96-6DF158A33CB5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88FD1-BD4F-4D4C-8E23-73ED0953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62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0"/>
            <a:ext cx="6858000" cy="6210300"/>
          </a:xfrm>
          <a:prstGeom prst="rect">
            <a:avLst/>
          </a:prstGeom>
          <a:solidFill>
            <a:srgbClr val="FE8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entagon 34"/>
          <p:cNvSpPr/>
          <p:nvPr/>
        </p:nvSpPr>
        <p:spPr>
          <a:xfrm>
            <a:off x="477359" y="3275859"/>
            <a:ext cx="1433047" cy="326648"/>
          </a:xfrm>
          <a:prstGeom prst="homePlate">
            <a:avLst/>
          </a:prstGeom>
          <a:solidFill>
            <a:srgbClr val="DA21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32"/>
          <p:cNvSpPr txBox="1">
            <a:spLocks/>
          </p:cNvSpPr>
          <p:nvPr/>
        </p:nvSpPr>
        <p:spPr>
          <a:xfrm>
            <a:off x="373567" y="3311555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0" y="0"/>
            <a:ext cx="6858000" cy="6210300"/>
          </a:xfrm>
          <a:custGeom>
            <a:avLst/>
            <a:gdLst>
              <a:gd name="connsiteX0" fmla="*/ 0 w 6858000"/>
              <a:gd name="connsiteY0" fmla="*/ 0 h 6210300"/>
              <a:gd name="connsiteX1" fmla="*/ 6858000 w 6858000"/>
              <a:gd name="connsiteY1" fmla="*/ 0 h 6210300"/>
              <a:gd name="connsiteX2" fmla="*/ 6858000 w 6858000"/>
              <a:gd name="connsiteY2" fmla="*/ 6210300 h 6210300"/>
              <a:gd name="connsiteX3" fmla="*/ 6750355 w 6858000"/>
              <a:gd name="connsiteY3" fmla="*/ 6210300 h 6210300"/>
              <a:gd name="connsiteX4" fmla="*/ 0 w 6858000"/>
              <a:gd name="connsiteY4" fmla="*/ 2281 h 621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6210300">
                <a:moveTo>
                  <a:pt x="0" y="0"/>
                </a:moveTo>
                <a:lnTo>
                  <a:pt x="6858000" y="0"/>
                </a:lnTo>
                <a:lnTo>
                  <a:pt x="6858000" y="6210300"/>
                </a:lnTo>
                <a:lnTo>
                  <a:pt x="6750355" y="6210300"/>
                </a:lnTo>
                <a:lnTo>
                  <a:pt x="0" y="2281"/>
                </a:lnTo>
                <a:close/>
              </a:path>
            </a:pathLst>
          </a:custGeom>
          <a:solidFill>
            <a:srgbClr val="FA7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ubtitle 32"/>
          <p:cNvSpPr>
            <a:spLocks noGrp="1"/>
          </p:cNvSpPr>
          <p:nvPr>
            <p:ph type="subTitle" idx="1"/>
          </p:nvPr>
        </p:nvSpPr>
        <p:spPr>
          <a:xfrm>
            <a:off x="-83989" y="2017207"/>
            <a:ext cx="4012307" cy="1370248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FEE1E9"/>
                </a:solidFill>
              </a:rPr>
              <a:t>Dari </a:t>
            </a:r>
            <a:r>
              <a:rPr lang="en-US" sz="4000" dirty="0" err="1" smtClean="0">
                <a:solidFill>
                  <a:srgbClr val="FEE1E9"/>
                </a:solidFill>
              </a:rPr>
              <a:t>YourCredit</a:t>
            </a:r>
            <a:endParaRPr lang="en-US" sz="4000" dirty="0">
              <a:solidFill>
                <a:srgbClr val="FEE1E9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 flipV="1">
            <a:off x="4753052" y="5625273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2000" sy="102000" algn="b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56" y="6151427"/>
            <a:ext cx="1741541" cy="4179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735" y="2257127"/>
            <a:ext cx="3809524" cy="38095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744" y="2473169"/>
            <a:ext cx="2857500" cy="3162300"/>
          </a:xfrm>
          <a:prstGeom prst="rect">
            <a:avLst/>
          </a:prstGeom>
        </p:spPr>
      </p:pic>
      <p:sp>
        <p:nvSpPr>
          <p:cNvPr id="23" name="Subtitle 32"/>
          <p:cNvSpPr txBox="1">
            <a:spLocks/>
          </p:cNvSpPr>
          <p:nvPr/>
        </p:nvSpPr>
        <p:spPr>
          <a:xfrm>
            <a:off x="36195" y="1575866"/>
            <a:ext cx="4597052" cy="1370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err="1" smtClean="0">
                <a:solidFill>
                  <a:srgbClr val="FEE1E9"/>
                </a:solidFill>
              </a:rPr>
              <a:t>Cicilan</a:t>
            </a:r>
            <a:r>
              <a:rPr lang="en-US" sz="4000" dirty="0" smtClean="0">
                <a:solidFill>
                  <a:srgbClr val="FEE1E9"/>
                </a:solidFill>
              </a:rPr>
              <a:t> </a:t>
            </a:r>
            <a:r>
              <a:rPr lang="en-US" sz="4000" dirty="0" err="1" smtClean="0">
                <a:solidFill>
                  <a:srgbClr val="FEE1E9"/>
                </a:solidFill>
              </a:rPr>
              <a:t>Tanpa</a:t>
            </a:r>
            <a:r>
              <a:rPr lang="en-US" sz="4000" dirty="0" smtClean="0">
                <a:solidFill>
                  <a:srgbClr val="FEE1E9"/>
                </a:solidFill>
              </a:rPr>
              <a:t> </a:t>
            </a:r>
            <a:r>
              <a:rPr lang="en-US" sz="4000" dirty="0" err="1" smtClean="0">
                <a:solidFill>
                  <a:srgbClr val="FEE1E9"/>
                </a:solidFill>
              </a:rPr>
              <a:t>Kartu</a:t>
            </a:r>
            <a:endParaRPr lang="en-US" sz="4000" dirty="0">
              <a:solidFill>
                <a:srgbClr val="FEE1E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460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11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3</cp:revision>
  <dcterms:created xsi:type="dcterms:W3CDTF">2017-03-04T07:19:11Z</dcterms:created>
  <dcterms:modified xsi:type="dcterms:W3CDTF">2017-03-09T07:23:54Z</dcterms:modified>
</cp:coreProperties>
</file>