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4053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2D7"/>
    <a:srgbClr val="E4232B"/>
    <a:srgbClr val="C5C3CC"/>
    <a:srgbClr val="273650"/>
    <a:srgbClr val="5D657F"/>
    <a:srgbClr val="9DA4BA"/>
    <a:srgbClr val="EDEDF5"/>
    <a:srgbClr val="DEDEE8"/>
    <a:srgbClr val="D7A0A6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041" y="1122363"/>
            <a:ext cx="5814457" cy="2387600"/>
          </a:xfrm>
        </p:spPr>
        <p:txBody>
          <a:bodyPr anchor="b"/>
          <a:lstStyle>
            <a:lvl1pPr algn="ctr"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5067" y="3602038"/>
            <a:ext cx="5130404" cy="1655762"/>
          </a:xfrm>
        </p:spPr>
        <p:txBody>
          <a:bodyPr/>
          <a:lstStyle>
            <a:lvl1pPr marL="0" indent="0" algn="ctr">
              <a:buNone/>
              <a:defRPr sz="1795"/>
            </a:lvl1pPr>
            <a:lvl2pPr marL="342031" indent="0" algn="ctr">
              <a:buNone/>
              <a:defRPr sz="1496"/>
            </a:lvl2pPr>
            <a:lvl3pPr marL="684063" indent="0" algn="ctr">
              <a:buNone/>
              <a:defRPr sz="1347"/>
            </a:lvl3pPr>
            <a:lvl4pPr marL="1026094" indent="0" algn="ctr">
              <a:buNone/>
              <a:defRPr sz="1197"/>
            </a:lvl4pPr>
            <a:lvl5pPr marL="1368125" indent="0" algn="ctr">
              <a:buNone/>
              <a:defRPr sz="1197"/>
            </a:lvl5pPr>
            <a:lvl6pPr marL="1710157" indent="0" algn="ctr">
              <a:buNone/>
              <a:defRPr sz="1197"/>
            </a:lvl6pPr>
            <a:lvl7pPr marL="2052188" indent="0" algn="ctr">
              <a:buNone/>
              <a:defRPr sz="1197"/>
            </a:lvl7pPr>
            <a:lvl8pPr marL="2394219" indent="0" algn="ctr">
              <a:buNone/>
              <a:defRPr sz="1197"/>
            </a:lvl8pPr>
            <a:lvl9pPr marL="2736251" indent="0" algn="ctr">
              <a:buNone/>
              <a:defRPr sz="119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844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695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95260" y="365125"/>
            <a:ext cx="147499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0288" y="365125"/>
            <a:ext cx="433946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8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934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1709740"/>
            <a:ext cx="5899964" cy="2852737"/>
          </a:xfrm>
        </p:spPr>
        <p:txBody>
          <a:bodyPr anchor="b"/>
          <a:lstStyle>
            <a:lvl1pPr>
              <a:defRPr sz="448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725" y="4589465"/>
            <a:ext cx="5899964" cy="1500187"/>
          </a:xfrm>
        </p:spPr>
        <p:txBody>
          <a:bodyPr/>
          <a:lstStyle>
            <a:lvl1pPr marL="0" indent="0">
              <a:buNone/>
              <a:defRPr sz="1795">
                <a:solidFill>
                  <a:schemeClr val="tx1"/>
                </a:solidFill>
              </a:defRPr>
            </a:lvl1pPr>
            <a:lvl2pPr marL="342031" indent="0">
              <a:buNone/>
              <a:defRPr sz="1496">
                <a:solidFill>
                  <a:schemeClr val="tx1">
                    <a:tint val="75000"/>
                  </a:schemeClr>
                </a:solidFill>
              </a:defRPr>
            </a:lvl2pPr>
            <a:lvl3pPr marL="68406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3pPr>
            <a:lvl4pPr marL="1026094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4pPr>
            <a:lvl5pPr marL="1368125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5pPr>
            <a:lvl6pPr marL="1710157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6pPr>
            <a:lvl7pPr marL="2052188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7pPr>
            <a:lvl8pPr marL="2394219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8pPr>
            <a:lvl9pPr marL="2736251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91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0287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3022" y="1825625"/>
            <a:ext cx="2907229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31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365127"/>
            <a:ext cx="5899964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179" y="1681163"/>
            <a:ext cx="2893868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179" y="2505075"/>
            <a:ext cx="289386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63023" y="1681163"/>
            <a:ext cx="2908120" cy="823912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63023" y="2505075"/>
            <a:ext cx="290812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494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91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632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8120" y="987427"/>
            <a:ext cx="3463022" cy="4873625"/>
          </a:xfrm>
        </p:spPr>
        <p:txBody>
          <a:bodyPr/>
          <a:lstStyle>
            <a:lvl1pPr>
              <a:defRPr sz="2394"/>
            </a:lvl1pPr>
            <a:lvl2pPr>
              <a:defRPr sz="2095"/>
            </a:lvl2pPr>
            <a:lvl3pPr>
              <a:defRPr sz="1795"/>
            </a:lvl3pPr>
            <a:lvl4pPr>
              <a:defRPr sz="1496"/>
            </a:lvl4pPr>
            <a:lvl5pPr>
              <a:defRPr sz="1496"/>
            </a:lvl5pPr>
            <a:lvl6pPr>
              <a:defRPr sz="1496"/>
            </a:lvl6pPr>
            <a:lvl7pPr>
              <a:defRPr sz="1496"/>
            </a:lvl7pPr>
            <a:lvl8pPr>
              <a:defRPr sz="1496"/>
            </a:lvl8pPr>
            <a:lvl9pPr>
              <a:defRPr sz="14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737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7200"/>
            <a:ext cx="2206252" cy="1600200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08120" y="987427"/>
            <a:ext cx="3463022" cy="4873625"/>
          </a:xfrm>
        </p:spPr>
        <p:txBody>
          <a:bodyPr anchor="t"/>
          <a:lstStyle>
            <a:lvl1pPr marL="0" indent="0">
              <a:buNone/>
              <a:defRPr sz="2394"/>
            </a:lvl1pPr>
            <a:lvl2pPr marL="342031" indent="0">
              <a:buNone/>
              <a:defRPr sz="2095"/>
            </a:lvl2pPr>
            <a:lvl3pPr marL="684063" indent="0">
              <a:buNone/>
              <a:defRPr sz="1795"/>
            </a:lvl3pPr>
            <a:lvl4pPr marL="1026094" indent="0">
              <a:buNone/>
              <a:defRPr sz="1496"/>
            </a:lvl4pPr>
            <a:lvl5pPr marL="1368125" indent="0">
              <a:buNone/>
              <a:defRPr sz="1496"/>
            </a:lvl5pPr>
            <a:lvl6pPr marL="1710157" indent="0">
              <a:buNone/>
              <a:defRPr sz="1496"/>
            </a:lvl6pPr>
            <a:lvl7pPr marL="2052188" indent="0">
              <a:buNone/>
              <a:defRPr sz="1496"/>
            </a:lvl7pPr>
            <a:lvl8pPr marL="2394219" indent="0">
              <a:buNone/>
              <a:defRPr sz="1496"/>
            </a:lvl8pPr>
            <a:lvl9pPr marL="2736251" indent="0">
              <a:buNone/>
              <a:defRPr sz="149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7400"/>
            <a:ext cx="2206252" cy="3811588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041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0287" y="365127"/>
            <a:ext cx="58999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287" y="1825625"/>
            <a:ext cx="589996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0287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FEE12-520C-4E28-8A8F-03199552ED37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5928" y="6356352"/>
            <a:ext cx="23086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1130" y="6356352"/>
            <a:ext cx="1539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E0AF6-AF88-43C5-B097-574045E80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81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4063" rtl="0" eaLnBrk="1" latinLnBrk="0" hangingPunct="1">
        <a:lnSpc>
          <a:spcPct val="90000"/>
        </a:lnSpc>
        <a:spcBef>
          <a:spcPct val="0"/>
        </a:spcBef>
        <a:buNone/>
        <a:defRPr sz="32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016" indent="-171016" algn="l" defTabSz="684063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095" kern="1200">
          <a:solidFill>
            <a:schemeClr val="tx1"/>
          </a:solidFill>
          <a:latin typeface="+mn-lt"/>
          <a:ea typeface="+mn-ea"/>
          <a:cs typeface="+mn-cs"/>
        </a:defRPr>
      </a:lvl1pPr>
      <a:lvl2pPr marL="513047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855078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496" kern="1200">
          <a:solidFill>
            <a:schemeClr val="tx1"/>
          </a:solidFill>
          <a:latin typeface="+mn-lt"/>
          <a:ea typeface="+mn-ea"/>
          <a:cs typeface="+mn-cs"/>
        </a:defRPr>
      </a:lvl3pPr>
      <a:lvl4pPr marL="1197110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539141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881172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223204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565235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907266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1pPr>
      <a:lvl2pPr marL="34203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2pPr>
      <a:lvl3pPr marL="684063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26094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368125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710157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052188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394219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73625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584" y="0"/>
            <a:ext cx="6840538" cy="6247633"/>
          </a:xfrm>
          <a:prstGeom prst="rect">
            <a:avLst/>
          </a:prstGeom>
          <a:solidFill>
            <a:srgbClr val="EDE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 flipH="1">
            <a:off x="-127631" y="-143779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76" y="189743"/>
            <a:ext cx="2080708" cy="499370"/>
          </a:xfrm>
          <a:prstGeom prst="rect">
            <a:avLst/>
          </a:prstGeom>
        </p:spPr>
      </p:pic>
      <p:sp>
        <p:nvSpPr>
          <p:cNvPr id="28" name="Pentagon 27"/>
          <p:cNvSpPr/>
          <p:nvPr/>
        </p:nvSpPr>
        <p:spPr>
          <a:xfrm>
            <a:off x="445326" y="6509858"/>
            <a:ext cx="696661" cy="170729"/>
          </a:xfrm>
          <a:prstGeom prst="homePlat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ubtitle 32"/>
          <p:cNvSpPr txBox="1">
            <a:spLocks/>
          </p:cNvSpPr>
          <p:nvPr/>
        </p:nvSpPr>
        <p:spPr>
          <a:xfrm>
            <a:off x="-394852" y="6247633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DB221C"/>
                </a:solidFill>
                <a:latin typeface="Arial Black" panose="020B0A04020102020204" pitchFamily="34" charset="0"/>
              </a:rPr>
              <a:t>0</a:t>
            </a:r>
            <a:endParaRPr lang="en-US" sz="4000" dirty="0">
              <a:solidFill>
                <a:srgbClr val="DB221C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Subtitle 32"/>
          <p:cNvSpPr txBox="1">
            <a:spLocks/>
          </p:cNvSpPr>
          <p:nvPr/>
        </p:nvSpPr>
        <p:spPr>
          <a:xfrm>
            <a:off x="-137655" y="630509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2F99E5"/>
                </a:solidFill>
                <a:latin typeface="Arial Black" panose="020B0A04020102020204" pitchFamily="34" charset="0"/>
              </a:rPr>
              <a:t>%</a:t>
            </a:r>
            <a:endParaRPr lang="en-US" sz="1600" dirty="0">
              <a:solidFill>
                <a:srgbClr val="2F99E5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Subtitle 32"/>
          <p:cNvSpPr txBox="1">
            <a:spLocks/>
          </p:cNvSpPr>
          <p:nvPr/>
        </p:nvSpPr>
        <p:spPr>
          <a:xfrm>
            <a:off x="-140428" y="6468391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</a:t>
            </a:r>
            <a:endParaRPr lang="en-US" sz="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Subtitle 32"/>
          <p:cNvSpPr txBox="1">
            <a:spLocks/>
          </p:cNvSpPr>
          <p:nvPr/>
        </p:nvSpPr>
        <p:spPr>
          <a:xfrm>
            <a:off x="26928" y="6545014"/>
            <a:ext cx="1536839" cy="511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MINIMUM</a:t>
            </a:r>
            <a:endParaRPr lang="en-US" sz="7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5276" y="1968283"/>
            <a:ext cx="6462794" cy="2138766"/>
          </a:xfrm>
          <a:prstGeom prst="rect">
            <a:avLst/>
          </a:prstGeom>
          <a:noFill/>
          <a:ln w="57150">
            <a:solidFill>
              <a:srgbClr val="939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52266" y="2045777"/>
            <a:ext cx="6300000" cy="1980000"/>
          </a:xfrm>
          <a:prstGeom prst="rect">
            <a:avLst/>
          </a:prstGeom>
          <a:noFill/>
          <a:ln w="25400">
            <a:solidFill>
              <a:srgbClr val="D7A0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Subtitle 7"/>
          <p:cNvSpPr txBox="1">
            <a:spLocks/>
          </p:cNvSpPr>
          <p:nvPr/>
        </p:nvSpPr>
        <p:spPr>
          <a:xfrm>
            <a:off x="1082027" y="2147628"/>
            <a:ext cx="2975676" cy="48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smtClean="0">
                <a:solidFill>
                  <a:srgbClr val="D1D2D7"/>
                </a:solidFill>
              </a:rPr>
              <a:t>TOP SELLING</a:t>
            </a:r>
            <a:endParaRPr lang="en-US" sz="4000" dirty="0">
              <a:solidFill>
                <a:srgbClr val="D1D2D7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141987" y="2101246"/>
            <a:ext cx="2975676" cy="48120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5D657F"/>
                </a:solidFill>
              </a:rPr>
              <a:t>TOP SELLING</a:t>
            </a:r>
          </a:p>
        </p:txBody>
      </p:sp>
      <p:sp>
        <p:nvSpPr>
          <p:cNvPr id="40" name="Subtitle 7"/>
          <p:cNvSpPr txBox="1">
            <a:spLocks/>
          </p:cNvSpPr>
          <p:nvPr/>
        </p:nvSpPr>
        <p:spPr>
          <a:xfrm>
            <a:off x="1067037" y="2656839"/>
            <a:ext cx="2975676" cy="48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spc="500" dirty="0" smtClean="0">
                <a:solidFill>
                  <a:srgbClr val="C5C3CC"/>
                </a:solidFill>
              </a:rPr>
              <a:t>STYLES</a:t>
            </a:r>
            <a:endParaRPr lang="en-US" sz="4800" b="1" spc="500" dirty="0">
              <a:solidFill>
                <a:srgbClr val="C5C3CC"/>
              </a:solidFill>
            </a:endParaRPr>
          </a:p>
        </p:txBody>
      </p:sp>
      <p:sp>
        <p:nvSpPr>
          <p:cNvPr id="39" name="Subtitle 7"/>
          <p:cNvSpPr txBox="1">
            <a:spLocks/>
          </p:cNvSpPr>
          <p:nvPr/>
        </p:nvSpPr>
        <p:spPr>
          <a:xfrm>
            <a:off x="1112007" y="2611869"/>
            <a:ext cx="2975676" cy="48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spc="500" dirty="0" smtClean="0">
                <a:solidFill>
                  <a:srgbClr val="273650"/>
                </a:solidFill>
              </a:rPr>
              <a:t>STYLES</a:t>
            </a:r>
            <a:endParaRPr lang="en-US" sz="4800" b="1" spc="500" dirty="0">
              <a:solidFill>
                <a:srgbClr val="273650"/>
              </a:solidFill>
            </a:endParaRPr>
          </a:p>
        </p:txBody>
      </p:sp>
      <p:sp>
        <p:nvSpPr>
          <p:cNvPr id="42" name="Subtitle 7"/>
          <p:cNvSpPr txBox="1">
            <a:spLocks/>
          </p:cNvSpPr>
          <p:nvPr/>
        </p:nvSpPr>
        <p:spPr>
          <a:xfrm>
            <a:off x="1022067" y="3241760"/>
            <a:ext cx="2975676" cy="48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spc="300" dirty="0" smtClean="0">
                <a:solidFill>
                  <a:srgbClr val="D1D2D7"/>
                </a:solidFill>
              </a:rPr>
              <a:t>UP TO </a:t>
            </a:r>
            <a:r>
              <a:rPr lang="en-US" sz="2800" b="1" spc="300" dirty="0" smtClean="0">
                <a:solidFill>
                  <a:srgbClr val="D1D2D7"/>
                </a:solidFill>
              </a:rPr>
              <a:t>60% OFF</a:t>
            </a:r>
            <a:endParaRPr lang="en-US" sz="2800" b="1" spc="300" dirty="0">
              <a:solidFill>
                <a:srgbClr val="D1D2D7"/>
              </a:solidFill>
            </a:endParaRPr>
          </a:p>
        </p:txBody>
      </p:sp>
      <p:sp>
        <p:nvSpPr>
          <p:cNvPr id="41" name="Subtitle 7"/>
          <p:cNvSpPr txBox="1">
            <a:spLocks/>
          </p:cNvSpPr>
          <p:nvPr/>
        </p:nvSpPr>
        <p:spPr>
          <a:xfrm>
            <a:off x="1067037" y="3211780"/>
            <a:ext cx="2975676" cy="48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4063" rtl="0" eaLnBrk="1" latinLnBrk="0" hangingPunct="1">
              <a:lnSpc>
                <a:spcPct val="90000"/>
              </a:lnSpc>
              <a:spcBef>
                <a:spcPts val="748"/>
              </a:spcBef>
              <a:buFont typeface="Arial" panose="020B0604020202020204" pitchFamily="34" charset="0"/>
              <a:buNone/>
              <a:defRPr sz="17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03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4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063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6094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125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0157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2188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4219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36251" indent="0" algn="ctr" defTabSz="684063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1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spc="300" dirty="0" smtClean="0">
                <a:solidFill>
                  <a:srgbClr val="E4232B"/>
                </a:solidFill>
              </a:rPr>
              <a:t>UP TO </a:t>
            </a:r>
            <a:r>
              <a:rPr lang="en-US" sz="2800" b="1" spc="300" dirty="0" smtClean="0">
                <a:solidFill>
                  <a:srgbClr val="E4232B"/>
                </a:solidFill>
              </a:rPr>
              <a:t>60% OFF</a:t>
            </a:r>
            <a:endParaRPr lang="en-US" sz="2800" b="1" spc="300" dirty="0">
              <a:solidFill>
                <a:srgbClr val="E4232B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30"/>
          <a:stretch/>
        </p:blipFill>
        <p:spPr>
          <a:xfrm>
            <a:off x="2726500" y="856710"/>
            <a:ext cx="5621311" cy="5381469"/>
          </a:xfrm>
          <a:prstGeom prst="rect">
            <a:avLst/>
          </a:prstGeom>
        </p:spPr>
      </p:pic>
      <p:sp>
        <p:nvSpPr>
          <p:cNvPr id="47" name="Pentagon 46"/>
          <p:cNvSpPr/>
          <p:nvPr/>
        </p:nvSpPr>
        <p:spPr>
          <a:xfrm>
            <a:off x="1890106" y="3943298"/>
            <a:ext cx="1433047" cy="326648"/>
          </a:xfrm>
          <a:prstGeom prst="homePlate">
            <a:avLst/>
          </a:prstGeom>
          <a:solidFill>
            <a:srgbClr val="DB2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ubtitle 32"/>
          <p:cNvSpPr txBox="1">
            <a:spLocks/>
          </p:cNvSpPr>
          <p:nvPr/>
        </p:nvSpPr>
        <p:spPr>
          <a:xfrm>
            <a:off x="1762088" y="3957943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968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22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6</cp:revision>
  <dcterms:created xsi:type="dcterms:W3CDTF">2017-03-01T16:07:36Z</dcterms:created>
  <dcterms:modified xsi:type="dcterms:W3CDTF">2017-03-09T07:23:21Z</dcterms:modified>
</cp:coreProperties>
</file>