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F7E9DD"/>
    <a:srgbClr val="EAD0B9"/>
    <a:srgbClr val="F4E3D3"/>
    <a:srgbClr val="F9EFE6"/>
    <a:srgbClr val="F2DCC7"/>
    <a:srgbClr val="F2DDCA"/>
    <a:srgbClr val="FCF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10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0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28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958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44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29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22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27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28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4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1EABC-786A-49C8-B4F3-FD27851B0414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FF7F3-C3BD-4423-AA23-D354AFEC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4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0"/>
            <a:ext cx="6858000" cy="6858000"/>
          </a:xfrm>
          <a:prstGeom prst="rect">
            <a:avLst/>
          </a:prstGeom>
          <a:solidFill>
            <a:srgbClr val="EAD0B9"/>
          </a:solidFill>
          <a:ln>
            <a:solidFill>
              <a:srgbClr val="F2DC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273627" y="3216728"/>
            <a:ext cx="4310744" cy="3641272"/>
          </a:xfrm>
          <a:custGeom>
            <a:avLst/>
            <a:gdLst>
              <a:gd name="connsiteX0" fmla="*/ 2155372 w 4310744"/>
              <a:gd name="connsiteY0" fmla="*/ 0 h 3641272"/>
              <a:gd name="connsiteX1" fmla="*/ 4310744 w 4310744"/>
              <a:gd name="connsiteY1" fmla="*/ 2155372 h 3641272"/>
              <a:gd name="connsiteX2" fmla="*/ 3818562 w 4310744"/>
              <a:gd name="connsiteY2" fmla="*/ 3526389 h 3641272"/>
              <a:gd name="connsiteX3" fmla="*/ 3714149 w 4310744"/>
              <a:gd name="connsiteY3" fmla="*/ 3641272 h 3641272"/>
              <a:gd name="connsiteX4" fmla="*/ 596595 w 4310744"/>
              <a:gd name="connsiteY4" fmla="*/ 3641272 h 3641272"/>
              <a:gd name="connsiteX5" fmla="*/ 492182 w 4310744"/>
              <a:gd name="connsiteY5" fmla="*/ 3526389 h 3641272"/>
              <a:gd name="connsiteX6" fmla="*/ 0 w 4310744"/>
              <a:gd name="connsiteY6" fmla="*/ 2155372 h 3641272"/>
              <a:gd name="connsiteX7" fmla="*/ 2155372 w 4310744"/>
              <a:gd name="connsiteY7" fmla="*/ 0 h 3641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0744" h="3641272">
                <a:moveTo>
                  <a:pt x="2155372" y="0"/>
                </a:moveTo>
                <a:cubicBezTo>
                  <a:pt x="3345751" y="0"/>
                  <a:pt x="4310744" y="964993"/>
                  <a:pt x="4310744" y="2155372"/>
                </a:cubicBezTo>
                <a:cubicBezTo>
                  <a:pt x="4310744" y="2676163"/>
                  <a:pt x="4126039" y="3153814"/>
                  <a:pt x="3818562" y="3526389"/>
                </a:cubicBezTo>
                <a:lnTo>
                  <a:pt x="3714149" y="3641272"/>
                </a:lnTo>
                <a:lnTo>
                  <a:pt x="596595" y="3641272"/>
                </a:lnTo>
                <a:lnTo>
                  <a:pt x="492182" y="3526389"/>
                </a:lnTo>
                <a:cubicBezTo>
                  <a:pt x="184706" y="3153814"/>
                  <a:pt x="0" y="2676163"/>
                  <a:pt x="0" y="2155372"/>
                </a:cubicBezTo>
                <a:cubicBezTo>
                  <a:pt x="0" y="964993"/>
                  <a:pt x="964993" y="0"/>
                  <a:pt x="2155372" y="0"/>
                </a:cubicBezTo>
                <a:close/>
              </a:path>
            </a:pathLst>
          </a:custGeom>
          <a:solidFill>
            <a:srgbClr val="F4E3D3"/>
          </a:solidFill>
          <a:ln>
            <a:solidFill>
              <a:srgbClr val="F4E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5176157"/>
            <a:ext cx="6858000" cy="1681843"/>
          </a:xfrm>
          <a:prstGeom prst="rect">
            <a:avLst/>
          </a:prstGeom>
          <a:solidFill>
            <a:srgbClr val="F2DCC7"/>
          </a:solidFill>
          <a:ln>
            <a:solidFill>
              <a:srgbClr val="F2DC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70715" y="2840224"/>
            <a:ext cx="1857479" cy="727569"/>
          </a:xfrm>
          <a:custGeom>
            <a:avLst/>
            <a:gdLst>
              <a:gd name="connsiteX0" fmla="*/ 0 w 1804737"/>
              <a:gd name="connsiteY0" fmla="*/ 521369 h 521369"/>
              <a:gd name="connsiteX1" fmla="*/ 1804737 w 1804737"/>
              <a:gd name="connsiteY1" fmla="*/ 505327 h 521369"/>
              <a:gd name="connsiteX2" fmla="*/ 1471863 w 1804737"/>
              <a:gd name="connsiteY2" fmla="*/ 184485 h 521369"/>
              <a:gd name="connsiteX3" fmla="*/ 1078831 w 1804737"/>
              <a:gd name="connsiteY3" fmla="*/ 0 h 521369"/>
              <a:gd name="connsiteX4" fmla="*/ 240631 w 1804737"/>
              <a:gd name="connsiteY4" fmla="*/ 156411 h 521369"/>
              <a:gd name="connsiteX5" fmla="*/ 0 w 1804737"/>
              <a:gd name="connsiteY5" fmla="*/ 521369 h 521369"/>
              <a:gd name="connsiteX0" fmla="*/ 7627 w 1812364"/>
              <a:gd name="connsiteY0" fmla="*/ 521369 h 521369"/>
              <a:gd name="connsiteX1" fmla="*/ 1812364 w 1812364"/>
              <a:gd name="connsiteY1" fmla="*/ 505327 h 521369"/>
              <a:gd name="connsiteX2" fmla="*/ 1479490 w 1812364"/>
              <a:gd name="connsiteY2" fmla="*/ 184485 h 521369"/>
              <a:gd name="connsiteX3" fmla="*/ 1086458 w 1812364"/>
              <a:gd name="connsiteY3" fmla="*/ 0 h 521369"/>
              <a:gd name="connsiteX4" fmla="*/ 248258 w 1812364"/>
              <a:gd name="connsiteY4" fmla="*/ 156411 h 521369"/>
              <a:gd name="connsiteX5" fmla="*/ 7627 w 1812364"/>
              <a:gd name="connsiteY5" fmla="*/ 521369 h 521369"/>
              <a:gd name="connsiteX0" fmla="*/ 43299 w 1848036"/>
              <a:gd name="connsiteY0" fmla="*/ 521369 h 521369"/>
              <a:gd name="connsiteX1" fmla="*/ 1848036 w 1848036"/>
              <a:gd name="connsiteY1" fmla="*/ 505327 h 521369"/>
              <a:gd name="connsiteX2" fmla="*/ 1515162 w 1848036"/>
              <a:gd name="connsiteY2" fmla="*/ 184485 h 521369"/>
              <a:gd name="connsiteX3" fmla="*/ 1122130 w 1848036"/>
              <a:gd name="connsiteY3" fmla="*/ 0 h 521369"/>
              <a:gd name="connsiteX4" fmla="*/ 283930 w 1848036"/>
              <a:gd name="connsiteY4" fmla="*/ 156411 h 521369"/>
              <a:gd name="connsiteX5" fmla="*/ 43299 w 1848036"/>
              <a:gd name="connsiteY5" fmla="*/ 521369 h 521369"/>
              <a:gd name="connsiteX0" fmla="*/ 43299 w 1848036"/>
              <a:gd name="connsiteY0" fmla="*/ 644209 h 644209"/>
              <a:gd name="connsiteX1" fmla="*/ 1848036 w 1848036"/>
              <a:gd name="connsiteY1" fmla="*/ 628167 h 644209"/>
              <a:gd name="connsiteX2" fmla="*/ 1515162 w 1848036"/>
              <a:gd name="connsiteY2" fmla="*/ 307325 h 644209"/>
              <a:gd name="connsiteX3" fmla="*/ 1122130 w 1848036"/>
              <a:gd name="connsiteY3" fmla="*/ 122840 h 644209"/>
              <a:gd name="connsiteX4" fmla="*/ 283930 w 1848036"/>
              <a:gd name="connsiteY4" fmla="*/ 279251 h 644209"/>
              <a:gd name="connsiteX5" fmla="*/ 43299 w 1848036"/>
              <a:gd name="connsiteY5" fmla="*/ 644209 h 644209"/>
              <a:gd name="connsiteX0" fmla="*/ 43299 w 1848036"/>
              <a:gd name="connsiteY0" fmla="*/ 727569 h 727569"/>
              <a:gd name="connsiteX1" fmla="*/ 1848036 w 1848036"/>
              <a:gd name="connsiteY1" fmla="*/ 711527 h 727569"/>
              <a:gd name="connsiteX2" fmla="*/ 1515162 w 1848036"/>
              <a:gd name="connsiteY2" fmla="*/ 390685 h 727569"/>
              <a:gd name="connsiteX3" fmla="*/ 1122130 w 1848036"/>
              <a:gd name="connsiteY3" fmla="*/ 206200 h 727569"/>
              <a:gd name="connsiteX4" fmla="*/ 283930 w 1848036"/>
              <a:gd name="connsiteY4" fmla="*/ 362611 h 727569"/>
              <a:gd name="connsiteX5" fmla="*/ 43299 w 1848036"/>
              <a:gd name="connsiteY5" fmla="*/ 727569 h 727569"/>
              <a:gd name="connsiteX0" fmla="*/ 43299 w 1848036"/>
              <a:gd name="connsiteY0" fmla="*/ 727569 h 727569"/>
              <a:gd name="connsiteX1" fmla="*/ 1848036 w 1848036"/>
              <a:gd name="connsiteY1" fmla="*/ 711527 h 727569"/>
              <a:gd name="connsiteX2" fmla="*/ 1515162 w 1848036"/>
              <a:gd name="connsiteY2" fmla="*/ 390685 h 727569"/>
              <a:gd name="connsiteX3" fmla="*/ 1122130 w 1848036"/>
              <a:gd name="connsiteY3" fmla="*/ 206200 h 727569"/>
              <a:gd name="connsiteX4" fmla="*/ 283930 w 1848036"/>
              <a:gd name="connsiteY4" fmla="*/ 362611 h 727569"/>
              <a:gd name="connsiteX5" fmla="*/ 43299 w 1848036"/>
              <a:gd name="connsiteY5" fmla="*/ 727569 h 727569"/>
              <a:gd name="connsiteX0" fmla="*/ 43299 w 1848036"/>
              <a:gd name="connsiteY0" fmla="*/ 727569 h 727569"/>
              <a:gd name="connsiteX1" fmla="*/ 1848036 w 1848036"/>
              <a:gd name="connsiteY1" fmla="*/ 711527 h 727569"/>
              <a:gd name="connsiteX2" fmla="*/ 1515162 w 1848036"/>
              <a:gd name="connsiteY2" fmla="*/ 390685 h 727569"/>
              <a:gd name="connsiteX3" fmla="*/ 1122130 w 1848036"/>
              <a:gd name="connsiteY3" fmla="*/ 206200 h 727569"/>
              <a:gd name="connsiteX4" fmla="*/ 283930 w 1848036"/>
              <a:gd name="connsiteY4" fmla="*/ 362611 h 727569"/>
              <a:gd name="connsiteX5" fmla="*/ 43299 w 1848036"/>
              <a:gd name="connsiteY5" fmla="*/ 727569 h 727569"/>
              <a:gd name="connsiteX0" fmla="*/ 43299 w 1848036"/>
              <a:gd name="connsiteY0" fmla="*/ 727569 h 727569"/>
              <a:gd name="connsiteX1" fmla="*/ 1848036 w 1848036"/>
              <a:gd name="connsiteY1" fmla="*/ 711527 h 727569"/>
              <a:gd name="connsiteX2" fmla="*/ 1515162 w 1848036"/>
              <a:gd name="connsiteY2" fmla="*/ 390685 h 727569"/>
              <a:gd name="connsiteX3" fmla="*/ 1122130 w 1848036"/>
              <a:gd name="connsiteY3" fmla="*/ 206200 h 727569"/>
              <a:gd name="connsiteX4" fmla="*/ 283930 w 1848036"/>
              <a:gd name="connsiteY4" fmla="*/ 362611 h 727569"/>
              <a:gd name="connsiteX5" fmla="*/ 43299 w 1848036"/>
              <a:gd name="connsiteY5" fmla="*/ 727569 h 727569"/>
              <a:gd name="connsiteX0" fmla="*/ 43299 w 1857479"/>
              <a:gd name="connsiteY0" fmla="*/ 727569 h 727569"/>
              <a:gd name="connsiteX1" fmla="*/ 1848036 w 1857479"/>
              <a:gd name="connsiteY1" fmla="*/ 711527 h 727569"/>
              <a:gd name="connsiteX2" fmla="*/ 1515162 w 1857479"/>
              <a:gd name="connsiteY2" fmla="*/ 390685 h 727569"/>
              <a:gd name="connsiteX3" fmla="*/ 1122130 w 1857479"/>
              <a:gd name="connsiteY3" fmla="*/ 206200 h 727569"/>
              <a:gd name="connsiteX4" fmla="*/ 283930 w 1857479"/>
              <a:gd name="connsiteY4" fmla="*/ 362611 h 727569"/>
              <a:gd name="connsiteX5" fmla="*/ 43299 w 1857479"/>
              <a:gd name="connsiteY5" fmla="*/ 727569 h 72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479" h="727569">
                <a:moveTo>
                  <a:pt x="43299" y="727569"/>
                </a:moveTo>
                <a:lnTo>
                  <a:pt x="1848036" y="711527"/>
                </a:lnTo>
                <a:cubicBezTo>
                  <a:pt x="1869425" y="552443"/>
                  <a:pt x="1886804" y="425443"/>
                  <a:pt x="1515162" y="390685"/>
                </a:cubicBezTo>
                <a:cubicBezTo>
                  <a:pt x="1504467" y="236948"/>
                  <a:pt x="1385488" y="67169"/>
                  <a:pt x="1122130" y="206200"/>
                </a:cubicBezTo>
                <a:cubicBezTo>
                  <a:pt x="995130" y="1663"/>
                  <a:pt x="531245" y="-190842"/>
                  <a:pt x="283930" y="362611"/>
                </a:cubicBezTo>
                <a:cubicBezTo>
                  <a:pt x="-137175" y="424106"/>
                  <a:pt x="31267" y="654042"/>
                  <a:pt x="43299" y="727569"/>
                </a:cubicBezTo>
                <a:close/>
              </a:path>
            </a:pathLst>
          </a:custGeom>
          <a:gradFill>
            <a:gsLst>
              <a:gs pos="0">
                <a:srgbClr val="F4E3D3"/>
              </a:gs>
              <a:gs pos="23000">
                <a:srgbClr val="F9EFE6"/>
              </a:gs>
              <a:gs pos="93000">
                <a:srgbClr val="EAD0B9"/>
              </a:gs>
              <a:gs pos="100000">
                <a:srgbClr val="EAD0B9">
                  <a:alpha val="4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449" y="2007792"/>
            <a:ext cx="5794974" cy="3297140"/>
          </a:xfrm>
          <a:prstGeom prst="rect">
            <a:avLst/>
          </a:prstGeom>
        </p:spPr>
      </p:pic>
      <p:sp>
        <p:nvSpPr>
          <p:cNvPr id="16" name="Freeform 15"/>
          <p:cNvSpPr/>
          <p:nvPr/>
        </p:nvSpPr>
        <p:spPr>
          <a:xfrm>
            <a:off x="5323648" y="2993883"/>
            <a:ext cx="1353685" cy="650110"/>
          </a:xfrm>
          <a:custGeom>
            <a:avLst/>
            <a:gdLst>
              <a:gd name="connsiteX0" fmla="*/ 0 w 1244082"/>
              <a:gd name="connsiteY0" fmla="*/ 329682 h 379445"/>
              <a:gd name="connsiteX1" fmla="*/ 1244082 w 1244082"/>
              <a:gd name="connsiteY1" fmla="*/ 379445 h 379445"/>
              <a:gd name="connsiteX2" fmla="*/ 920621 w 1244082"/>
              <a:gd name="connsiteY2" fmla="*/ 18661 h 379445"/>
              <a:gd name="connsiteX3" fmla="*/ 298580 w 1244082"/>
              <a:gd name="connsiteY3" fmla="*/ 0 h 379445"/>
              <a:gd name="connsiteX4" fmla="*/ 0 w 1244082"/>
              <a:gd name="connsiteY4" fmla="*/ 329682 h 379445"/>
              <a:gd name="connsiteX0" fmla="*/ 0 w 1268390"/>
              <a:gd name="connsiteY0" fmla="*/ 329682 h 379445"/>
              <a:gd name="connsiteX1" fmla="*/ 1244082 w 1268390"/>
              <a:gd name="connsiteY1" fmla="*/ 379445 h 379445"/>
              <a:gd name="connsiteX2" fmla="*/ 920621 w 1268390"/>
              <a:gd name="connsiteY2" fmla="*/ 18661 h 379445"/>
              <a:gd name="connsiteX3" fmla="*/ 298580 w 1268390"/>
              <a:gd name="connsiteY3" fmla="*/ 0 h 379445"/>
              <a:gd name="connsiteX4" fmla="*/ 0 w 1268390"/>
              <a:gd name="connsiteY4" fmla="*/ 329682 h 379445"/>
              <a:gd name="connsiteX0" fmla="*/ 0 w 1268390"/>
              <a:gd name="connsiteY0" fmla="*/ 329682 h 379445"/>
              <a:gd name="connsiteX1" fmla="*/ 1244082 w 1268390"/>
              <a:gd name="connsiteY1" fmla="*/ 379445 h 379445"/>
              <a:gd name="connsiteX2" fmla="*/ 920621 w 1268390"/>
              <a:gd name="connsiteY2" fmla="*/ 18661 h 379445"/>
              <a:gd name="connsiteX3" fmla="*/ 298580 w 1268390"/>
              <a:gd name="connsiteY3" fmla="*/ 0 h 379445"/>
              <a:gd name="connsiteX4" fmla="*/ 0 w 1268390"/>
              <a:gd name="connsiteY4" fmla="*/ 329682 h 379445"/>
              <a:gd name="connsiteX0" fmla="*/ 0 w 1283341"/>
              <a:gd name="connsiteY0" fmla="*/ 329682 h 379445"/>
              <a:gd name="connsiteX1" fmla="*/ 1244082 w 1283341"/>
              <a:gd name="connsiteY1" fmla="*/ 379445 h 379445"/>
              <a:gd name="connsiteX2" fmla="*/ 920621 w 1283341"/>
              <a:gd name="connsiteY2" fmla="*/ 18661 h 379445"/>
              <a:gd name="connsiteX3" fmla="*/ 298580 w 1283341"/>
              <a:gd name="connsiteY3" fmla="*/ 0 h 379445"/>
              <a:gd name="connsiteX4" fmla="*/ 0 w 1283341"/>
              <a:gd name="connsiteY4" fmla="*/ 329682 h 379445"/>
              <a:gd name="connsiteX0" fmla="*/ 0 w 1283341"/>
              <a:gd name="connsiteY0" fmla="*/ 483197 h 532960"/>
              <a:gd name="connsiteX1" fmla="*/ 1244082 w 1283341"/>
              <a:gd name="connsiteY1" fmla="*/ 532960 h 532960"/>
              <a:gd name="connsiteX2" fmla="*/ 920621 w 1283341"/>
              <a:gd name="connsiteY2" fmla="*/ 172176 h 532960"/>
              <a:gd name="connsiteX3" fmla="*/ 298580 w 1283341"/>
              <a:gd name="connsiteY3" fmla="*/ 153515 h 532960"/>
              <a:gd name="connsiteX4" fmla="*/ 0 w 1283341"/>
              <a:gd name="connsiteY4" fmla="*/ 483197 h 532960"/>
              <a:gd name="connsiteX0" fmla="*/ 0 w 1283341"/>
              <a:gd name="connsiteY0" fmla="*/ 600347 h 650110"/>
              <a:gd name="connsiteX1" fmla="*/ 1244082 w 1283341"/>
              <a:gd name="connsiteY1" fmla="*/ 650110 h 650110"/>
              <a:gd name="connsiteX2" fmla="*/ 920621 w 1283341"/>
              <a:gd name="connsiteY2" fmla="*/ 289326 h 650110"/>
              <a:gd name="connsiteX3" fmla="*/ 298580 w 1283341"/>
              <a:gd name="connsiteY3" fmla="*/ 270665 h 650110"/>
              <a:gd name="connsiteX4" fmla="*/ 0 w 1283341"/>
              <a:gd name="connsiteY4" fmla="*/ 600347 h 650110"/>
              <a:gd name="connsiteX0" fmla="*/ 0 w 1283341"/>
              <a:gd name="connsiteY0" fmla="*/ 600347 h 650110"/>
              <a:gd name="connsiteX1" fmla="*/ 1244082 w 1283341"/>
              <a:gd name="connsiteY1" fmla="*/ 650110 h 650110"/>
              <a:gd name="connsiteX2" fmla="*/ 920621 w 1283341"/>
              <a:gd name="connsiteY2" fmla="*/ 289326 h 650110"/>
              <a:gd name="connsiteX3" fmla="*/ 298580 w 1283341"/>
              <a:gd name="connsiteY3" fmla="*/ 270665 h 650110"/>
              <a:gd name="connsiteX4" fmla="*/ 0 w 1283341"/>
              <a:gd name="connsiteY4" fmla="*/ 600347 h 650110"/>
              <a:gd name="connsiteX0" fmla="*/ 70344 w 1353685"/>
              <a:gd name="connsiteY0" fmla="*/ 600347 h 650110"/>
              <a:gd name="connsiteX1" fmla="*/ 1314426 w 1353685"/>
              <a:gd name="connsiteY1" fmla="*/ 650110 h 650110"/>
              <a:gd name="connsiteX2" fmla="*/ 990965 w 1353685"/>
              <a:gd name="connsiteY2" fmla="*/ 289326 h 650110"/>
              <a:gd name="connsiteX3" fmla="*/ 368924 w 1353685"/>
              <a:gd name="connsiteY3" fmla="*/ 270665 h 650110"/>
              <a:gd name="connsiteX4" fmla="*/ 70344 w 1353685"/>
              <a:gd name="connsiteY4" fmla="*/ 600347 h 65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685" h="650110">
                <a:moveTo>
                  <a:pt x="70344" y="600347"/>
                </a:moveTo>
                <a:lnTo>
                  <a:pt x="1314426" y="650110"/>
                </a:lnTo>
                <a:cubicBezTo>
                  <a:pt x="1430541" y="343237"/>
                  <a:pt x="1279177" y="260297"/>
                  <a:pt x="990965" y="289326"/>
                </a:cubicBezTo>
                <a:cubicBezTo>
                  <a:pt x="964010" y="-90119"/>
                  <a:pt x="395879" y="-96339"/>
                  <a:pt x="368924" y="270665"/>
                </a:cubicBezTo>
                <a:cubicBezTo>
                  <a:pt x="33022" y="237490"/>
                  <a:pt x="-91386" y="440690"/>
                  <a:pt x="70344" y="600347"/>
                </a:cubicBezTo>
                <a:close/>
              </a:path>
            </a:pathLst>
          </a:custGeom>
          <a:gradFill>
            <a:gsLst>
              <a:gs pos="0">
                <a:srgbClr val="F4E3D3"/>
              </a:gs>
              <a:gs pos="23000">
                <a:srgbClr val="F9EFE6">
                  <a:alpha val="78000"/>
                </a:srgbClr>
              </a:gs>
              <a:gs pos="93000">
                <a:srgbClr val="EAD0B9">
                  <a:alpha val="55000"/>
                </a:srgbClr>
              </a:gs>
              <a:gs pos="100000">
                <a:srgbClr val="EAD0B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17"/>
          <p:cNvSpPr>
            <a:spLocks noGrp="1"/>
          </p:cNvSpPr>
          <p:nvPr>
            <p:ph type="subTitle" idx="1"/>
          </p:nvPr>
        </p:nvSpPr>
        <p:spPr>
          <a:xfrm>
            <a:off x="726888" y="1255514"/>
            <a:ext cx="5143500" cy="1655762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33333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Belanja</a:t>
            </a:r>
            <a:r>
              <a:rPr lang="en-US" sz="3200" b="1" dirty="0" smtClean="0">
                <a:solidFill>
                  <a:srgbClr val="33333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 Online</a:t>
            </a:r>
            <a:endParaRPr lang="en-US" sz="3200" b="1" dirty="0">
              <a:solidFill>
                <a:srgbClr val="333333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19" name="Subtitle 17"/>
          <p:cNvSpPr txBox="1">
            <a:spLocks/>
          </p:cNvSpPr>
          <p:nvPr/>
        </p:nvSpPr>
        <p:spPr>
          <a:xfrm>
            <a:off x="726888" y="1686054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rgbClr val="33333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Tanpa</a:t>
            </a:r>
            <a:r>
              <a:rPr lang="en-US" sz="3200" b="1" dirty="0" smtClean="0">
                <a:solidFill>
                  <a:srgbClr val="33333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 </a:t>
            </a:r>
            <a:r>
              <a:rPr lang="en-US" sz="3200" b="1" dirty="0" err="1" smtClean="0">
                <a:solidFill>
                  <a:srgbClr val="33333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Galau</a:t>
            </a:r>
            <a:endParaRPr lang="en-US" sz="3200" b="1" dirty="0">
              <a:solidFill>
                <a:srgbClr val="333333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0" name="Subtitle 17"/>
          <p:cNvSpPr txBox="1">
            <a:spLocks/>
          </p:cNvSpPr>
          <p:nvPr/>
        </p:nvSpPr>
        <p:spPr>
          <a:xfrm>
            <a:off x="726888" y="2293754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3333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15 Feb – 20 Oct 2017</a:t>
            </a:r>
            <a:endParaRPr lang="en-US" sz="2400" b="1" dirty="0">
              <a:solidFill>
                <a:srgbClr val="333333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660" y="-88532"/>
            <a:ext cx="1268011" cy="1268011"/>
          </a:xfrm>
          <a:prstGeom prst="rect">
            <a:avLst/>
          </a:prstGeom>
        </p:spPr>
      </p:pic>
      <p:sp>
        <p:nvSpPr>
          <p:cNvPr id="22" name="Subtitle 38"/>
          <p:cNvSpPr txBox="1">
            <a:spLocks/>
          </p:cNvSpPr>
          <p:nvPr/>
        </p:nvSpPr>
        <p:spPr>
          <a:xfrm>
            <a:off x="-276896" y="6523533"/>
            <a:ext cx="2792014" cy="282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 smtClean="0">
                <a:solidFill>
                  <a:srgbClr val="333333"/>
                </a:solidFill>
                <a:latin typeface="+mj-lt"/>
              </a:rPr>
              <a:t>Syarat</a:t>
            </a:r>
            <a:r>
              <a:rPr lang="en-US" sz="1200" dirty="0" smtClean="0">
                <a:solidFill>
                  <a:srgbClr val="333333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rgbClr val="333333"/>
                </a:solidFill>
                <a:latin typeface="+mj-lt"/>
              </a:rPr>
              <a:t>dan</a:t>
            </a:r>
            <a:r>
              <a:rPr lang="en-US" sz="1200" dirty="0" smtClean="0">
                <a:solidFill>
                  <a:srgbClr val="333333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rgbClr val="333333"/>
                </a:solidFill>
                <a:latin typeface="+mj-lt"/>
              </a:rPr>
              <a:t>ketentuan</a:t>
            </a:r>
            <a:r>
              <a:rPr lang="en-US" sz="1200" dirty="0" smtClean="0">
                <a:solidFill>
                  <a:srgbClr val="333333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rgbClr val="333333"/>
                </a:solidFill>
                <a:latin typeface="+mj-lt"/>
              </a:rPr>
              <a:t>berlaku</a:t>
            </a:r>
            <a:endParaRPr lang="en-US" sz="1200" dirty="0">
              <a:solidFill>
                <a:srgbClr val="333333"/>
              </a:solidFill>
              <a:latin typeface="+mj-lt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46" y="3982944"/>
            <a:ext cx="1831791" cy="183179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03" y="4688807"/>
            <a:ext cx="1674414" cy="169555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196" y="3710271"/>
            <a:ext cx="2515118" cy="251511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263" y="4392054"/>
            <a:ext cx="2417600" cy="18318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83" y="4834063"/>
            <a:ext cx="1310256" cy="14500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51640" y="4854305"/>
            <a:ext cx="897155" cy="136540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24" y="3010686"/>
            <a:ext cx="853694" cy="48572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80" y="3507658"/>
            <a:ext cx="2017208" cy="114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122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 Light</vt:lpstr>
      <vt:lpstr>Lato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6</cp:revision>
  <dcterms:created xsi:type="dcterms:W3CDTF">2017-03-07T07:39:45Z</dcterms:created>
  <dcterms:modified xsi:type="dcterms:W3CDTF">2017-03-09T07:21:31Z</dcterms:modified>
</cp:coreProperties>
</file>