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0A03"/>
    <a:srgbClr val="DD5030"/>
    <a:srgbClr val="FDE197"/>
    <a:srgbClr val="F2CAB6"/>
    <a:srgbClr val="FEFBF2"/>
    <a:srgbClr val="E33129"/>
    <a:srgbClr val="E79B8A"/>
    <a:srgbClr val="FEE1E9"/>
    <a:srgbClr val="D30D00"/>
    <a:srgbClr val="E82E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8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498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548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128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73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2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43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7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59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97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642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72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7900F-95D0-4CFB-B8EC-7B29620D6713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695D7-3896-4F1F-A355-B8EE67B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8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6858000" cy="6210300"/>
          </a:xfrm>
          <a:prstGeom prst="rect">
            <a:avLst/>
          </a:prstGeom>
          <a:solidFill>
            <a:srgbClr val="E82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entagon 34"/>
          <p:cNvSpPr/>
          <p:nvPr/>
        </p:nvSpPr>
        <p:spPr>
          <a:xfrm>
            <a:off x="477359" y="3275859"/>
            <a:ext cx="1433047" cy="326648"/>
          </a:xfrm>
          <a:prstGeom prst="homePlate">
            <a:avLst/>
          </a:prstGeom>
          <a:solidFill>
            <a:srgbClr val="FDE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373567" y="3311555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DD5030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rgbClr val="DD5030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0" y="0"/>
            <a:ext cx="6858000" cy="6210300"/>
          </a:xfrm>
          <a:custGeom>
            <a:avLst/>
            <a:gdLst>
              <a:gd name="connsiteX0" fmla="*/ 0 w 6858000"/>
              <a:gd name="connsiteY0" fmla="*/ 0 h 6210300"/>
              <a:gd name="connsiteX1" fmla="*/ 6858000 w 6858000"/>
              <a:gd name="connsiteY1" fmla="*/ 0 h 6210300"/>
              <a:gd name="connsiteX2" fmla="*/ 6858000 w 6858000"/>
              <a:gd name="connsiteY2" fmla="*/ 6210300 h 6210300"/>
              <a:gd name="connsiteX3" fmla="*/ 6750355 w 6858000"/>
              <a:gd name="connsiteY3" fmla="*/ 6210300 h 6210300"/>
              <a:gd name="connsiteX4" fmla="*/ 0 w 6858000"/>
              <a:gd name="connsiteY4" fmla="*/ 2281 h 621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6210300">
                <a:moveTo>
                  <a:pt x="0" y="0"/>
                </a:moveTo>
                <a:lnTo>
                  <a:pt x="6858000" y="0"/>
                </a:lnTo>
                <a:lnTo>
                  <a:pt x="6858000" y="6210300"/>
                </a:lnTo>
                <a:lnTo>
                  <a:pt x="6750355" y="6210300"/>
                </a:lnTo>
                <a:lnTo>
                  <a:pt x="0" y="2281"/>
                </a:lnTo>
                <a:close/>
              </a:path>
            </a:pathLst>
          </a:custGeom>
          <a:pattFill prst="pct90">
            <a:fgClr>
              <a:srgbClr val="D30D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ubtitle 32"/>
          <p:cNvSpPr txBox="1">
            <a:spLocks/>
          </p:cNvSpPr>
          <p:nvPr/>
        </p:nvSpPr>
        <p:spPr>
          <a:xfrm>
            <a:off x="-998447" y="1808008"/>
            <a:ext cx="5751499" cy="553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F2CAB6"/>
                </a:solidFill>
              </a:rPr>
              <a:t>Premium Basics for Women</a:t>
            </a:r>
            <a:endParaRPr lang="en-US" sz="2000" dirty="0">
              <a:solidFill>
                <a:srgbClr val="F2CAB6"/>
              </a:solidFill>
            </a:endParaRPr>
          </a:p>
        </p:txBody>
      </p:sp>
      <p:sp>
        <p:nvSpPr>
          <p:cNvPr id="33" name="Subtitle 32"/>
          <p:cNvSpPr>
            <a:spLocks noGrp="1"/>
          </p:cNvSpPr>
          <p:nvPr>
            <p:ph type="subTitle" idx="1"/>
          </p:nvPr>
        </p:nvSpPr>
        <p:spPr>
          <a:xfrm>
            <a:off x="-11807" y="2023313"/>
            <a:ext cx="2978918" cy="1370248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EE1E9"/>
                </a:solidFill>
              </a:rPr>
              <a:t>Start from</a:t>
            </a:r>
            <a:endParaRPr lang="en-US" sz="4000" dirty="0">
              <a:solidFill>
                <a:srgbClr val="FEE1E9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511" y="310244"/>
            <a:ext cx="4568955" cy="5878722"/>
          </a:xfrm>
          <a:prstGeom prst="rect">
            <a:avLst/>
          </a:prstGeom>
        </p:spPr>
      </p:pic>
      <p:sp>
        <p:nvSpPr>
          <p:cNvPr id="32" name="Freeform 31"/>
          <p:cNvSpPr/>
          <p:nvPr/>
        </p:nvSpPr>
        <p:spPr>
          <a:xfrm flipV="1">
            <a:off x="4753052" y="5625273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56" y="6151427"/>
            <a:ext cx="1741541" cy="417970"/>
          </a:xfrm>
          <a:prstGeom prst="rect">
            <a:avLst/>
          </a:prstGeom>
        </p:spPr>
      </p:pic>
      <p:sp>
        <p:nvSpPr>
          <p:cNvPr id="26" name="Subtitle 32"/>
          <p:cNvSpPr txBox="1">
            <a:spLocks/>
          </p:cNvSpPr>
          <p:nvPr/>
        </p:nvSpPr>
        <p:spPr>
          <a:xfrm>
            <a:off x="230046" y="2502588"/>
            <a:ext cx="2978918" cy="1370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err="1" smtClean="0">
                <a:solidFill>
                  <a:srgbClr val="FEE1E9"/>
                </a:solidFill>
              </a:rPr>
              <a:t>Rp</a:t>
            </a:r>
            <a:r>
              <a:rPr lang="en-US" sz="4000" dirty="0" smtClean="0">
                <a:solidFill>
                  <a:srgbClr val="FEE1E9"/>
                </a:solidFill>
              </a:rPr>
              <a:t> 47.000an</a:t>
            </a:r>
            <a:endParaRPr lang="en-US" sz="4000" dirty="0">
              <a:solidFill>
                <a:srgbClr val="FEE1E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238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14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4</cp:revision>
  <dcterms:created xsi:type="dcterms:W3CDTF">2017-03-03T17:23:16Z</dcterms:created>
  <dcterms:modified xsi:type="dcterms:W3CDTF">2017-03-09T07:27:31Z</dcterms:modified>
</cp:coreProperties>
</file>