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8094"/>
    <a:srgbClr val="DBEBF4"/>
    <a:srgbClr val="FAFCFB"/>
    <a:srgbClr val="1C4478"/>
    <a:srgbClr val="FDB6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9FCA7-AB7C-4178-B537-94EC0C521F5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9375E-560F-4489-80C6-38A9A18C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587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9FCA7-AB7C-4178-B537-94EC0C521F5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9375E-560F-4489-80C6-38A9A18C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451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9FCA7-AB7C-4178-B537-94EC0C521F5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9375E-560F-4489-80C6-38A9A18C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806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9FCA7-AB7C-4178-B537-94EC0C521F5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9375E-560F-4489-80C6-38A9A18C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714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9FCA7-AB7C-4178-B537-94EC0C521F5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9375E-560F-4489-80C6-38A9A18C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071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9FCA7-AB7C-4178-B537-94EC0C521F5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9375E-560F-4489-80C6-38A9A18C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08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9FCA7-AB7C-4178-B537-94EC0C521F5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9375E-560F-4489-80C6-38A9A18C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599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9FCA7-AB7C-4178-B537-94EC0C521F5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9375E-560F-4489-80C6-38A9A18C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417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9FCA7-AB7C-4178-B537-94EC0C521F5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9375E-560F-4489-80C6-38A9A18C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145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9FCA7-AB7C-4178-B537-94EC0C521F5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9375E-560F-4489-80C6-38A9A18C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796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9FCA7-AB7C-4178-B537-94EC0C521F5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9375E-560F-4489-80C6-38A9A18C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602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9FCA7-AB7C-4178-B537-94EC0C521F5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9375E-560F-4489-80C6-38A9A18C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779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82"/>
          <a:stretch>
            <a:fillRect/>
          </a:stretch>
        </p:blipFill>
        <p:spPr>
          <a:xfrm>
            <a:off x="1282147" y="2325756"/>
            <a:ext cx="5575853" cy="4532243"/>
          </a:xfrm>
          <a:custGeom>
            <a:avLst/>
            <a:gdLst>
              <a:gd name="connsiteX0" fmla="*/ 0 w 5575853"/>
              <a:gd name="connsiteY0" fmla="*/ 0 h 4532243"/>
              <a:gd name="connsiteX1" fmla="*/ 5575853 w 5575853"/>
              <a:gd name="connsiteY1" fmla="*/ 0 h 4532243"/>
              <a:gd name="connsiteX2" fmla="*/ 5575853 w 5575853"/>
              <a:gd name="connsiteY2" fmla="*/ 4532243 h 4532243"/>
              <a:gd name="connsiteX3" fmla="*/ 0 w 5575853"/>
              <a:gd name="connsiteY3" fmla="*/ 4532243 h 453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75853" h="4532243">
                <a:moveTo>
                  <a:pt x="0" y="0"/>
                </a:moveTo>
                <a:lnTo>
                  <a:pt x="5575853" y="0"/>
                </a:lnTo>
                <a:lnTo>
                  <a:pt x="5575853" y="4532243"/>
                </a:lnTo>
                <a:lnTo>
                  <a:pt x="0" y="4532243"/>
                </a:lnTo>
                <a:close/>
              </a:path>
            </a:pathLst>
          </a:custGeom>
        </p:spPr>
      </p:pic>
      <p:sp>
        <p:nvSpPr>
          <p:cNvPr id="13" name="Freeform 12"/>
          <p:cNvSpPr/>
          <p:nvPr/>
        </p:nvSpPr>
        <p:spPr>
          <a:xfrm>
            <a:off x="1" y="0"/>
            <a:ext cx="4586692" cy="6858000"/>
          </a:xfrm>
          <a:custGeom>
            <a:avLst/>
            <a:gdLst>
              <a:gd name="connsiteX0" fmla="*/ 0 w 4586692"/>
              <a:gd name="connsiteY0" fmla="*/ 0 h 6858000"/>
              <a:gd name="connsiteX1" fmla="*/ 4309607 w 4586692"/>
              <a:gd name="connsiteY1" fmla="*/ 0 h 6858000"/>
              <a:gd name="connsiteX2" fmla="*/ 2723321 w 4586692"/>
              <a:gd name="connsiteY2" fmla="*/ 4909930 h 6858000"/>
              <a:gd name="connsiteX3" fmla="*/ 4586692 w 4586692"/>
              <a:gd name="connsiteY3" fmla="*/ 6858000 h 6858000"/>
              <a:gd name="connsiteX4" fmla="*/ 0 w 458669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6692" h="6858000">
                <a:moveTo>
                  <a:pt x="0" y="0"/>
                </a:moveTo>
                <a:lnTo>
                  <a:pt x="4309607" y="0"/>
                </a:lnTo>
                <a:lnTo>
                  <a:pt x="2723321" y="4909930"/>
                </a:lnTo>
                <a:lnTo>
                  <a:pt x="458669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B6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32676" y="-1"/>
            <a:ext cx="4171662" cy="6858000"/>
          </a:xfrm>
          <a:custGeom>
            <a:avLst/>
            <a:gdLst>
              <a:gd name="connsiteX0" fmla="*/ 0 w 4171662"/>
              <a:gd name="connsiteY0" fmla="*/ 0 h 6858000"/>
              <a:gd name="connsiteX1" fmla="*/ 3858732 w 4171662"/>
              <a:gd name="connsiteY1" fmla="*/ 0 h 6858000"/>
              <a:gd name="connsiteX2" fmla="*/ 2712720 w 4171662"/>
              <a:gd name="connsiteY2" fmla="*/ 4907280 h 6858000"/>
              <a:gd name="connsiteX3" fmla="*/ 4171662 w 4171662"/>
              <a:gd name="connsiteY3" fmla="*/ 6858000 h 6858000"/>
              <a:gd name="connsiteX4" fmla="*/ 0 w 417166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1662" h="6858000">
                <a:moveTo>
                  <a:pt x="0" y="0"/>
                </a:moveTo>
                <a:lnTo>
                  <a:pt x="3858732" y="0"/>
                </a:lnTo>
                <a:lnTo>
                  <a:pt x="2712720" y="4907280"/>
                </a:lnTo>
                <a:lnTo>
                  <a:pt x="417166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C44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 flipH="1">
            <a:off x="-127631" y="-143779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76" y="189743"/>
            <a:ext cx="2080708" cy="499370"/>
          </a:xfrm>
          <a:prstGeom prst="rect">
            <a:avLst/>
          </a:prstGeom>
        </p:spPr>
      </p:pic>
      <p:sp>
        <p:nvSpPr>
          <p:cNvPr id="27" name="Subtitle 26"/>
          <p:cNvSpPr>
            <a:spLocks noGrp="1"/>
          </p:cNvSpPr>
          <p:nvPr>
            <p:ph type="subTitle" idx="1"/>
          </p:nvPr>
        </p:nvSpPr>
        <p:spPr>
          <a:xfrm>
            <a:off x="3150597" y="0"/>
            <a:ext cx="5143500" cy="1655762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1C4478"/>
                </a:solidFill>
                <a:latin typeface="Montserrat Alternates Black" panose="00000A00000000000000" pitchFamily="50" charset="0"/>
              </a:rPr>
              <a:t>YourBank</a:t>
            </a:r>
            <a:endParaRPr lang="en-US" sz="3200" dirty="0">
              <a:solidFill>
                <a:srgbClr val="1C4478"/>
              </a:solidFill>
              <a:latin typeface="Montserrat Alternates Black" panose="00000A00000000000000" pitchFamily="50" charset="0"/>
            </a:endParaRPr>
          </a:p>
        </p:txBody>
      </p:sp>
      <p:sp>
        <p:nvSpPr>
          <p:cNvPr id="28" name="Subtitle 26"/>
          <p:cNvSpPr txBox="1">
            <a:spLocks/>
          </p:cNvSpPr>
          <p:nvPr/>
        </p:nvSpPr>
        <p:spPr>
          <a:xfrm>
            <a:off x="2461022" y="439428"/>
            <a:ext cx="51435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1C4478"/>
                </a:solidFill>
                <a:latin typeface="+mj-lt"/>
              </a:rPr>
              <a:t>debit</a:t>
            </a:r>
            <a:endParaRPr lang="en-US" sz="3200" dirty="0">
              <a:solidFill>
                <a:srgbClr val="1C4478"/>
              </a:solidFill>
              <a:latin typeface="+mj-lt"/>
            </a:endParaRPr>
          </a:p>
        </p:txBody>
      </p:sp>
      <p:sp>
        <p:nvSpPr>
          <p:cNvPr id="29" name="Subtitle 26"/>
          <p:cNvSpPr txBox="1">
            <a:spLocks/>
          </p:cNvSpPr>
          <p:nvPr/>
        </p:nvSpPr>
        <p:spPr>
          <a:xfrm>
            <a:off x="-325343" y="1701385"/>
            <a:ext cx="3204355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solidFill>
                  <a:srgbClr val="FAFCF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DISKON</a:t>
            </a:r>
            <a:endParaRPr lang="en-US" sz="4800" dirty="0">
              <a:solidFill>
                <a:srgbClr val="FAFCF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Subtitle 26"/>
          <p:cNvSpPr txBox="1">
            <a:spLocks/>
          </p:cNvSpPr>
          <p:nvPr/>
        </p:nvSpPr>
        <p:spPr>
          <a:xfrm>
            <a:off x="-178139" y="2305875"/>
            <a:ext cx="3550058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err="1" smtClean="0">
                <a:solidFill>
                  <a:srgbClr val="FAFCF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</a:t>
            </a:r>
            <a:r>
              <a:rPr lang="en-US" sz="4400" dirty="0" smtClean="0">
                <a:solidFill>
                  <a:srgbClr val="FAFCF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50.000,-</a:t>
            </a:r>
            <a:endParaRPr lang="en-US" sz="4400" dirty="0">
              <a:solidFill>
                <a:srgbClr val="FAFCF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Subtitle 26"/>
          <p:cNvSpPr txBox="1">
            <a:spLocks/>
          </p:cNvSpPr>
          <p:nvPr/>
        </p:nvSpPr>
        <p:spPr>
          <a:xfrm>
            <a:off x="-98314" y="3231135"/>
            <a:ext cx="3040048" cy="395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Khusus</a:t>
            </a:r>
            <a:r>
              <a:rPr lang="en-US" sz="150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pembayaran</a:t>
            </a:r>
            <a:r>
              <a:rPr lang="en-US" sz="150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online</a:t>
            </a:r>
            <a:endParaRPr lang="en-US" sz="1500" dirty="0">
              <a:solidFill>
                <a:srgbClr val="DBEBF4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Subtitle 26"/>
          <p:cNvSpPr txBox="1">
            <a:spLocks/>
          </p:cNvSpPr>
          <p:nvPr/>
        </p:nvSpPr>
        <p:spPr>
          <a:xfrm>
            <a:off x="-53860" y="3605588"/>
            <a:ext cx="3198310" cy="5454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Dengan</a:t>
            </a:r>
            <a:r>
              <a:rPr lang="en-US" sz="150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Kartu</a:t>
            </a:r>
            <a:r>
              <a:rPr lang="en-US" sz="150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YourBank</a:t>
            </a:r>
            <a:r>
              <a:rPr lang="en-US" sz="150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Debit</a:t>
            </a:r>
            <a:endParaRPr lang="en-US" sz="1500" dirty="0">
              <a:solidFill>
                <a:srgbClr val="DBEBF4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Subtitle 26"/>
          <p:cNvSpPr txBox="1">
            <a:spLocks/>
          </p:cNvSpPr>
          <p:nvPr/>
        </p:nvSpPr>
        <p:spPr>
          <a:xfrm>
            <a:off x="-435895" y="4363411"/>
            <a:ext cx="3040048" cy="395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SETIAP HARI RABU</a:t>
            </a:r>
            <a:endParaRPr lang="en-US" sz="1500" dirty="0">
              <a:solidFill>
                <a:srgbClr val="DBEBF4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Pentagon 33"/>
          <p:cNvSpPr/>
          <p:nvPr/>
        </p:nvSpPr>
        <p:spPr>
          <a:xfrm>
            <a:off x="198384" y="5334438"/>
            <a:ext cx="1433047" cy="326648"/>
          </a:xfrm>
          <a:prstGeom prst="homePlate">
            <a:avLst/>
          </a:prstGeom>
          <a:solidFill>
            <a:srgbClr val="DB2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Subtitle 32"/>
          <p:cNvSpPr txBox="1">
            <a:spLocks/>
          </p:cNvSpPr>
          <p:nvPr/>
        </p:nvSpPr>
        <p:spPr>
          <a:xfrm>
            <a:off x="70366" y="5349083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Subtitle 26"/>
          <p:cNvSpPr txBox="1">
            <a:spLocks/>
          </p:cNvSpPr>
          <p:nvPr/>
        </p:nvSpPr>
        <p:spPr>
          <a:xfrm>
            <a:off x="0" y="6337577"/>
            <a:ext cx="3366944" cy="736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Periode</a:t>
            </a:r>
            <a:r>
              <a:rPr lang="en-US" sz="1200" dirty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: 7 </a:t>
            </a:r>
            <a:r>
              <a:rPr lang="en-US" sz="120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Februari</a:t>
            </a:r>
            <a:r>
              <a:rPr lang="en-US" sz="120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– 26 </a:t>
            </a:r>
            <a:r>
              <a:rPr lang="en-US" sz="120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Desember</a:t>
            </a:r>
            <a:r>
              <a:rPr lang="en-US" sz="120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2017</a:t>
            </a:r>
            <a:endParaRPr lang="en-US" sz="1200" dirty="0">
              <a:solidFill>
                <a:srgbClr val="DBEBF4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547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26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Black</vt:lpstr>
      <vt:lpstr>Arial Rounded MT Bold</vt:lpstr>
      <vt:lpstr>Calibri</vt:lpstr>
      <vt:lpstr>Calibri Light</vt:lpstr>
      <vt:lpstr>Montserrat Alternates Black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5</cp:revision>
  <dcterms:created xsi:type="dcterms:W3CDTF">2017-03-04T04:29:05Z</dcterms:created>
  <dcterms:modified xsi:type="dcterms:W3CDTF">2017-03-09T07:21:03Z</dcterms:modified>
</cp:coreProperties>
</file>