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E2F4"/>
    <a:srgbClr val="B2D0E2"/>
    <a:srgbClr val="F4F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98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2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0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1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89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2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3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95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25741-D6BD-499F-9F00-604D08E9BA5F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B4C32-A231-4054-92A4-50B7F67B5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17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469570" y="0"/>
            <a:ext cx="5388429" cy="6253843"/>
          </a:xfrm>
          <a:prstGeom prst="rect">
            <a:avLst/>
          </a:prstGeom>
          <a:solidFill>
            <a:srgbClr val="F4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469572" y="3516280"/>
            <a:ext cx="5388429" cy="2737452"/>
          </a:xfrm>
          <a:custGeom>
            <a:avLst/>
            <a:gdLst>
              <a:gd name="connsiteX0" fmla="*/ 5388429 w 5388429"/>
              <a:gd name="connsiteY0" fmla="*/ 0 h 2737452"/>
              <a:gd name="connsiteX1" fmla="*/ 5388429 w 5388429"/>
              <a:gd name="connsiteY1" fmla="*/ 2737452 h 2737452"/>
              <a:gd name="connsiteX2" fmla="*/ 0 w 5388429"/>
              <a:gd name="connsiteY2" fmla="*/ 2721557 h 2737452"/>
              <a:gd name="connsiteX3" fmla="*/ 0 w 5388429"/>
              <a:gd name="connsiteY3" fmla="*/ 483240 h 2737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8429" h="2737452">
                <a:moveTo>
                  <a:pt x="5388429" y="0"/>
                </a:moveTo>
                <a:lnTo>
                  <a:pt x="5388429" y="2737452"/>
                </a:lnTo>
                <a:lnTo>
                  <a:pt x="0" y="2721557"/>
                </a:lnTo>
                <a:lnTo>
                  <a:pt x="0" y="483240"/>
                </a:lnTo>
                <a:close/>
              </a:path>
            </a:pathLst>
          </a:custGeom>
          <a:solidFill>
            <a:srgbClr val="C3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726548" y="-218941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6" y="303337"/>
            <a:ext cx="1741541" cy="4179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4" y="6319048"/>
            <a:ext cx="668111" cy="4446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47" y="6262269"/>
            <a:ext cx="941874" cy="5527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63" y="6292910"/>
            <a:ext cx="952836" cy="49688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839" y="6280212"/>
            <a:ext cx="590685" cy="51620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664" y="6349314"/>
            <a:ext cx="614138" cy="378002"/>
          </a:xfrm>
          <a:prstGeom prst="rect">
            <a:avLst/>
          </a:prstGeom>
        </p:spPr>
      </p:pic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296134" y="875741"/>
            <a:ext cx="2306882" cy="868525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Fashion</a:t>
            </a:r>
            <a:endParaRPr lang="en-US" sz="4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481" y="2425148"/>
            <a:ext cx="3487119" cy="34871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59" y="3496164"/>
            <a:ext cx="2459449" cy="245944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2293">
            <a:off x="2170393" y="3980453"/>
            <a:ext cx="1081001" cy="170909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931">
            <a:off x="1102439" y="3909139"/>
            <a:ext cx="1794384" cy="1794384"/>
          </a:xfrm>
          <a:prstGeom prst="rect">
            <a:avLst/>
          </a:prstGeom>
        </p:spPr>
      </p:pic>
      <p:sp>
        <p:nvSpPr>
          <p:cNvPr id="27" name="Subtitle 20"/>
          <p:cNvSpPr txBox="1">
            <a:spLocks/>
          </p:cNvSpPr>
          <p:nvPr/>
        </p:nvSpPr>
        <p:spPr>
          <a:xfrm>
            <a:off x="5197476" y="6545785"/>
            <a:ext cx="1684782" cy="403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/>
              <a:t>&amp; MANY MORE</a:t>
            </a:r>
            <a:endParaRPr lang="en-US" b="1" dirty="0"/>
          </a:p>
        </p:txBody>
      </p:sp>
      <p:sp>
        <p:nvSpPr>
          <p:cNvPr id="28" name="Subtitle 20"/>
          <p:cNvSpPr txBox="1">
            <a:spLocks/>
          </p:cNvSpPr>
          <p:nvPr/>
        </p:nvSpPr>
        <p:spPr>
          <a:xfrm>
            <a:off x="238409" y="1449103"/>
            <a:ext cx="3935531" cy="868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 smtClean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Top Brand</a:t>
            </a:r>
            <a:endParaRPr lang="en-US" sz="6000" b="1" dirty="0"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Subtitle 20"/>
          <p:cNvSpPr txBox="1">
            <a:spLocks/>
          </p:cNvSpPr>
          <p:nvPr/>
        </p:nvSpPr>
        <p:spPr>
          <a:xfrm>
            <a:off x="245005" y="2180247"/>
            <a:ext cx="3012574" cy="868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Collection</a:t>
            </a:r>
            <a:endParaRPr lang="en-US" sz="4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212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Lato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7</cp:revision>
  <dcterms:created xsi:type="dcterms:W3CDTF">2017-03-05T04:03:47Z</dcterms:created>
  <dcterms:modified xsi:type="dcterms:W3CDTF">2017-03-09T07:22:27Z</dcterms:modified>
</cp:coreProperties>
</file>