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1922"/>
    <a:srgbClr val="FFFFFF"/>
    <a:srgbClr val="E8374C"/>
    <a:srgbClr val="EA5E79"/>
    <a:srgbClr val="D10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529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67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42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34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81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97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6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175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657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3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1A12D-5092-459B-82C3-725EB5E3953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62672-BDE5-4EEE-8DD4-5B4C6840A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0" y="0"/>
            <a:ext cx="6858000" cy="68580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 rot="612760">
            <a:off x="-672201" y="-599193"/>
            <a:ext cx="5459880" cy="7910685"/>
          </a:xfrm>
          <a:custGeom>
            <a:avLst/>
            <a:gdLst>
              <a:gd name="connsiteX0" fmla="*/ 0 w 5319812"/>
              <a:gd name="connsiteY0" fmla="*/ 958400 h 7707744"/>
              <a:gd name="connsiteX1" fmla="*/ 5319812 w 5319812"/>
              <a:gd name="connsiteY1" fmla="*/ 0 h 7707744"/>
              <a:gd name="connsiteX2" fmla="*/ 5319812 w 5319812"/>
              <a:gd name="connsiteY2" fmla="*/ 6968405 h 7707744"/>
              <a:gd name="connsiteX3" fmla="*/ 1215939 w 5319812"/>
              <a:gd name="connsiteY3" fmla="*/ 7707744 h 770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9812" h="7707744">
                <a:moveTo>
                  <a:pt x="0" y="958400"/>
                </a:moveTo>
                <a:lnTo>
                  <a:pt x="5319812" y="0"/>
                </a:lnTo>
                <a:lnTo>
                  <a:pt x="5319812" y="6968405"/>
                </a:lnTo>
                <a:lnTo>
                  <a:pt x="1215939" y="7707744"/>
                </a:lnTo>
                <a:close/>
              </a:path>
            </a:pathLst>
          </a:custGeom>
          <a:gradFill>
            <a:gsLst>
              <a:gs pos="0">
                <a:srgbClr val="D10A0F"/>
              </a:gs>
              <a:gs pos="13000">
                <a:srgbClr val="EA5E79"/>
              </a:gs>
              <a:gs pos="100000">
                <a:srgbClr val="D10A0F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 rot="18254522">
            <a:off x="2675873" y="-1999289"/>
            <a:ext cx="2330324" cy="4462521"/>
          </a:xfrm>
          <a:custGeom>
            <a:avLst/>
            <a:gdLst>
              <a:gd name="connsiteX0" fmla="*/ 0 w 2330324"/>
              <a:gd name="connsiteY0" fmla="*/ 0 h 4462521"/>
              <a:gd name="connsiteX1" fmla="*/ 2330324 w 2330324"/>
              <a:gd name="connsiteY1" fmla="*/ 3423563 h 4462521"/>
              <a:gd name="connsiteX2" fmla="*/ 0 w 2330324"/>
              <a:gd name="connsiteY2" fmla="*/ 4462521 h 446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0324" h="4462521">
                <a:moveTo>
                  <a:pt x="0" y="0"/>
                </a:moveTo>
                <a:lnTo>
                  <a:pt x="2330324" y="3423563"/>
                </a:lnTo>
                <a:lnTo>
                  <a:pt x="0" y="4462521"/>
                </a:lnTo>
                <a:close/>
              </a:path>
            </a:pathLst>
          </a:custGeom>
          <a:solidFill>
            <a:srgbClr val="EA5E79"/>
          </a:solidFill>
          <a:ln>
            <a:noFill/>
          </a:ln>
          <a:effectLst>
            <a:outerShdw blurRad="50800" dir="5400000" algn="ctr" rotWithShape="0">
              <a:srgbClr val="000000">
                <a:alpha val="43137"/>
              </a:srgb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ubtitle 38"/>
          <p:cNvSpPr>
            <a:spLocks noGrp="1"/>
          </p:cNvSpPr>
          <p:nvPr>
            <p:ph type="subTitle" idx="1"/>
          </p:nvPr>
        </p:nvSpPr>
        <p:spPr>
          <a:xfrm>
            <a:off x="181864" y="417565"/>
            <a:ext cx="3346875" cy="977031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EARLY 11/11</a:t>
            </a:r>
            <a:endParaRPr lang="en-US" sz="36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Subtitle 38"/>
          <p:cNvSpPr txBox="1">
            <a:spLocks/>
          </p:cNvSpPr>
          <p:nvPr/>
        </p:nvSpPr>
        <p:spPr>
          <a:xfrm>
            <a:off x="181864" y="906080"/>
            <a:ext cx="3346875" cy="9770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SALE</a:t>
            </a:r>
            <a:endParaRPr lang="en-US" sz="96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Subtitle 38"/>
          <p:cNvSpPr txBox="1">
            <a:spLocks/>
          </p:cNvSpPr>
          <p:nvPr/>
        </p:nvSpPr>
        <p:spPr>
          <a:xfrm>
            <a:off x="219442" y="2022500"/>
            <a:ext cx="3346875" cy="9770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spc="80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ELECTRONICS</a:t>
            </a:r>
            <a:endParaRPr lang="en-US" sz="2400" spc="8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Pentagon 41"/>
          <p:cNvSpPr/>
          <p:nvPr/>
        </p:nvSpPr>
        <p:spPr>
          <a:xfrm>
            <a:off x="5444108" y="6325644"/>
            <a:ext cx="1277654" cy="350729"/>
          </a:xfrm>
          <a:prstGeom prst="homePlate">
            <a:avLst/>
          </a:prstGeom>
          <a:solidFill>
            <a:srgbClr val="E83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ubtitle 38"/>
          <p:cNvSpPr txBox="1">
            <a:spLocks/>
          </p:cNvSpPr>
          <p:nvPr/>
        </p:nvSpPr>
        <p:spPr>
          <a:xfrm>
            <a:off x="5200625" y="6350696"/>
            <a:ext cx="1657375" cy="3851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BELI AJA</a:t>
            </a:r>
            <a:endParaRPr lang="en-US" sz="1600" dirty="0">
              <a:solidFill>
                <a:srgbClr val="FFFFFF"/>
              </a:solidFill>
              <a:latin typeface="Arial Rounded MT Bold" panose="020F07040305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Subtitle 38"/>
          <p:cNvSpPr txBox="1">
            <a:spLocks/>
          </p:cNvSpPr>
          <p:nvPr/>
        </p:nvSpPr>
        <p:spPr>
          <a:xfrm>
            <a:off x="402470" y="5404311"/>
            <a:ext cx="2267211" cy="409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spc="200" dirty="0" smtClean="0">
                <a:solidFill>
                  <a:srgbClr val="FFFFF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DISKON 5% </a:t>
            </a:r>
            <a:endParaRPr lang="en-US" i="1" spc="200" dirty="0">
              <a:solidFill>
                <a:srgbClr val="FFFFF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02470" y="5726433"/>
            <a:ext cx="2267211" cy="4885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ubtitle 38"/>
          <p:cNvSpPr txBox="1">
            <a:spLocks/>
          </p:cNvSpPr>
          <p:nvPr/>
        </p:nvSpPr>
        <p:spPr>
          <a:xfrm>
            <a:off x="427272" y="5725837"/>
            <a:ext cx="2267211" cy="409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spc="200" dirty="0" smtClean="0">
                <a:solidFill>
                  <a:srgbClr val="D6192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EARLY5</a:t>
            </a:r>
            <a:endParaRPr lang="en-US" sz="3200" spc="200" dirty="0">
              <a:solidFill>
                <a:srgbClr val="D6192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Subtitle 38"/>
          <p:cNvSpPr txBox="1">
            <a:spLocks/>
          </p:cNvSpPr>
          <p:nvPr/>
        </p:nvSpPr>
        <p:spPr>
          <a:xfrm>
            <a:off x="333102" y="6247369"/>
            <a:ext cx="2336580" cy="409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200" dirty="0" smtClean="0">
                <a:solidFill>
                  <a:srgbClr val="FFFFF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*MAX. POTONGAN RP 500.000</a:t>
            </a:r>
            <a:endParaRPr lang="en-US" sz="800" spc="200" dirty="0">
              <a:solidFill>
                <a:srgbClr val="FFFFFF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Subtitle 38"/>
          <p:cNvSpPr txBox="1">
            <a:spLocks/>
          </p:cNvSpPr>
          <p:nvPr/>
        </p:nvSpPr>
        <p:spPr>
          <a:xfrm>
            <a:off x="144867" y="6391531"/>
            <a:ext cx="2782416" cy="409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200" dirty="0" smtClean="0">
                <a:solidFill>
                  <a:srgbClr val="FFFFF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*</a:t>
            </a:r>
            <a:r>
              <a:rPr lang="en-US" sz="800" spc="200" smtClean="0">
                <a:solidFill>
                  <a:srgbClr val="FFFFF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TERMASUK </a:t>
            </a:r>
            <a:r>
              <a:rPr lang="en-US" sz="800" spc="200" dirty="0" smtClean="0">
                <a:solidFill>
                  <a:srgbClr val="FFFFF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HANDPHONE &amp; TABLET</a:t>
            </a:r>
            <a:endParaRPr lang="en-US" sz="800" spc="200" dirty="0">
              <a:solidFill>
                <a:srgbClr val="FFFFFF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478" y="2224109"/>
            <a:ext cx="2852525" cy="285252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72" y="3839006"/>
            <a:ext cx="2463015" cy="146986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483" y="3617784"/>
            <a:ext cx="2095881" cy="2095881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4726548" y="-218941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6" y="303337"/>
            <a:ext cx="1741541" cy="41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0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21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Rounded MT Bold</vt:lpstr>
      <vt:lpstr>Calibri</vt:lpstr>
      <vt:lpstr>Calibri Light</vt:lpstr>
      <vt:lpstr>Open Sans</vt:lpstr>
      <vt:lpstr>Open Sans Extrabold</vt:lpstr>
      <vt:lpstr>Open Sans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11</cp:revision>
  <dcterms:created xsi:type="dcterms:W3CDTF">2017-02-26T17:39:09Z</dcterms:created>
  <dcterms:modified xsi:type="dcterms:W3CDTF">2017-03-09T07:22:06Z</dcterms:modified>
</cp:coreProperties>
</file>