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E0E0"/>
    <a:srgbClr val="EFEFEF"/>
    <a:srgbClr val="434343"/>
    <a:srgbClr val="6262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86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1CB8-F360-4863-94B8-A8ECAF44649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1C03-EBB3-434C-BC03-F4668A616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943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1CB8-F360-4863-94B8-A8ECAF44649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1C03-EBB3-434C-BC03-F4668A616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323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1CB8-F360-4863-94B8-A8ECAF44649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1C03-EBB3-434C-BC03-F4668A616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566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1CB8-F360-4863-94B8-A8ECAF44649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1C03-EBB3-434C-BC03-F4668A616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790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1CB8-F360-4863-94B8-A8ECAF44649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1C03-EBB3-434C-BC03-F4668A616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403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1CB8-F360-4863-94B8-A8ECAF44649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1C03-EBB3-434C-BC03-F4668A616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551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1CB8-F360-4863-94B8-A8ECAF44649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1C03-EBB3-434C-BC03-F4668A616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54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1CB8-F360-4863-94B8-A8ECAF44649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1C03-EBB3-434C-BC03-F4668A616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401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1CB8-F360-4863-94B8-A8ECAF44649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1C03-EBB3-434C-BC03-F4668A616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91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1CB8-F360-4863-94B8-A8ECAF44649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1C03-EBB3-434C-BC03-F4668A616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185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1CB8-F360-4863-94B8-A8ECAF44649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1C03-EBB3-434C-BC03-F4668A616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064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C1CB8-F360-4863-94B8-A8ECAF44649E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41C03-EBB3-434C-BC03-F4668A616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191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0"/>
            <a:ext cx="6858000" cy="62103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entagon 34"/>
          <p:cNvSpPr/>
          <p:nvPr/>
        </p:nvSpPr>
        <p:spPr>
          <a:xfrm>
            <a:off x="313315" y="3416883"/>
            <a:ext cx="1433047" cy="326648"/>
          </a:xfrm>
          <a:prstGeom prst="homePlate">
            <a:avLst/>
          </a:prstGeom>
          <a:solidFill>
            <a:srgbClr val="DA21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Subtitle 32"/>
          <p:cNvSpPr txBox="1">
            <a:spLocks/>
          </p:cNvSpPr>
          <p:nvPr/>
        </p:nvSpPr>
        <p:spPr>
          <a:xfrm>
            <a:off x="209523" y="3452579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445326" y="6509858"/>
            <a:ext cx="696661" cy="170729"/>
          </a:xfrm>
          <a:prstGeom prst="homePlat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ubtitle 32"/>
          <p:cNvSpPr txBox="1">
            <a:spLocks/>
          </p:cNvSpPr>
          <p:nvPr/>
        </p:nvSpPr>
        <p:spPr>
          <a:xfrm>
            <a:off x="-394852" y="6247633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solidFill>
                  <a:srgbClr val="DB221C"/>
                </a:solidFill>
                <a:latin typeface="Arial Black" panose="020B0A04020102020204" pitchFamily="34" charset="0"/>
              </a:rPr>
              <a:t>0</a:t>
            </a:r>
            <a:endParaRPr lang="en-US" sz="4000" dirty="0">
              <a:solidFill>
                <a:srgbClr val="DB221C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Subtitle 32"/>
          <p:cNvSpPr txBox="1">
            <a:spLocks/>
          </p:cNvSpPr>
          <p:nvPr/>
        </p:nvSpPr>
        <p:spPr>
          <a:xfrm>
            <a:off x="-137655" y="630509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2F99E5"/>
                </a:solidFill>
                <a:latin typeface="Arial Black" panose="020B0A04020102020204" pitchFamily="34" charset="0"/>
              </a:rPr>
              <a:t>%</a:t>
            </a:r>
            <a:endParaRPr lang="en-US" sz="1600" dirty="0">
              <a:solidFill>
                <a:srgbClr val="2F99E5"/>
              </a:solidFill>
              <a:latin typeface="Arial Black" panose="020B0A04020102020204" pitchFamily="34" charset="0"/>
            </a:endParaRPr>
          </a:p>
        </p:txBody>
      </p:sp>
      <p:sp>
        <p:nvSpPr>
          <p:cNvPr id="40" name="Subtitle 32"/>
          <p:cNvSpPr txBox="1">
            <a:spLocks/>
          </p:cNvSpPr>
          <p:nvPr/>
        </p:nvSpPr>
        <p:spPr>
          <a:xfrm>
            <a:off x="-140428" y="6468391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NO</a:t>
            </a:r>
            <a:endParaRPr lang="en-US" sz="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Subtitle 32"/>
          <p:cNvSpPr txBox="1">
            <a:spLocks/>
          </p:cNvSpPr>
          <p:nvPr/>
        </p:nvSpPr>
        <p:spPr>
          <a:xfrm>
            <a:off x="26928" y="654501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MINIMUM</a:t>
            </a:r>
            <a:endParaRPr lang="en-US" sz="7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2554998" y="-12911"/>
            <a:ext cx="4303003" cy="3957292"/>
          </a:xfrm>
          <a:custGeom>
            <a:avLst/>
            <a:gdLst>
              <a:gd name="connsiteX0" fmla="*/ 0 w 4303003"/>
              <a:gd name="connsiteY0" fmla="*/ 0 h 3957292"/>
              <a:gd name="connsiteX1" fmla="*/ 4303003 w 4303003"/>
              <a:gd name="connsiteY1" fmla="*/ 0 h 3957292"/>
              <a:gd name="connsiteX2" fmla="*/ 4303003 w 4303003"/>
              <a:gd name="connsiteY2" fmla="*/ 3957292 h 395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03003" h="3957292">
                <a:moveTo>
                  <a:pt x="0" y="0"/>
                </a:moveTo>
                <a:lnTo>
                  <a:pt x="4303003" y="0"/>
                </a:lnTo>
                <a:lnTo>
                  <a:pt x="4303003" y="3957292"/>
                </a:lnTo>
                <a:close/>
              </a:path>
            </a:pathLst>
          </a:custGeom>
          <a:pattFill prst="pct90">
            <a:fgClr>
              <a:srgbClr val="E0E0E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Subtitle 32"/>
          <p:cNvSpPr>
            <a:spLocks noGrp="1"/>
          </p:cNvSpPr>
          <p:nvPr>
            <p:ph type="subTitle" idx="1"/>
          </p:nvPr>
        </p:nvSpPr>
        <p:spPr>
          <a:xfrm>
            <a:off x="186407" y="2277270"/>
            <a:ext cx="2006153" cy="576211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434343"/>
                </a:solidFill>
              </a:rPr>
              <a:t>All Items</a:t>
            </a:r>
            <a:endParaRPr lang="en-US" sz="4000" dirty="0">
              <a:solidFill>
                <a:srgbClr val="434343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885" y="562747"/>
            <a:ext cx="5647553" cy="5647553"/>
          </a:xfrm>
          <a:prstGeom prst="rect">
            <a:avLst/>
          </a:prstGeom>
        </p:spPr>
      </p:pic>
      <p:sp>
        <p:nvSpPr>
          <p:cNvPr id="32" name="Freeform 31"/>
          <p:cNvSpPr/>
          <p:nvPr/>
        </p:nvSpPr>
        <p:spPr>
          <a:xfrm flipV="1">
            <a:off x="4753052" y="5625273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sx="102000" sy="102000" algn="b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ubtitle 32"/>
          <p:cNvSpPr txBox="1">
            <a:spLocks/>
          </p:cNvSpPr>
          <p:nvPr/>
        </p:nvSpPr>
        <p:spPr>
          <a:xfrm>
            <a:off x="190910" y="1687333"/>
            <a:ext cx="2003151" cy="404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626262"/>
                </a:solidFill>
              </a:rPr>
              <a:t>Character T-Shirt</a:t>
            </a:r>
            <a:endParaRPr lang="en-US" sz="2000" dirty="0">
              <a:solidFill>
                <a:srgbClr val="626262"/>
              </a:solidFill>
            </a:endParaRPr>
          </a:p>
        </p:txBody>
      </p:sp>
      <p:sp>
        <p:nvSpPr>
          <p:cNvPr id="19" name="Subtitle 32"/>
          <p:cNvSpPr txBox="1">
            <a:spLocks/>
          </p:cNvSpPr>
          <p:nvPr/>
        </p:nvSpPr>
        <p:spPr>
          <a:xfrm>
            <a:off x="-34336" y="1991838"/>
            <a:ext cx="3260629" cy="404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626262"/>
                </a:solidFill>
              </a:rPr>
              <a:t>H&amp;R, COOL &amp; COOL KIDS</a:t>
            </a:r>
            <a:endParaRPr lang="en-US" sz="2000" dirty="0">
              <a:solidFill>
                <a:srgbClr val="626262"/>
              </a:solidFill>
            </a:endParaRPr>
          </a:p>
        </p:txBody>
      </p:sp>
      <p:sp>
        <p:nvSpPr>
          <p:cNvPr id="20" name="Subtitle 32"/>
          <p:cNvSpPr txBox="1">
            <a:spLocks/>
          </p:cNvSpPr>
          <p:nvPr/>
        </p:nvSpPr>
        <p:spPr>
          <a:xfrm>
            <a:off x="-47215" y="2725950"/>
            <a:ext cx="2718795" cy="5762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err="1" smtClean="0">
                <a:solidFill>
                  <a:srgbClr val="434343"/>
                </a:solidFill>
              </a:rPr>
              <a:t>Rp</a:t>
            </a:r>
            <a:r>
              <a:rPr lang="en-US" sz="4000" dirty="0" smtClean="0">
                <a:solidFill>
                  <a:srgbClr val="434343"/>
                </a:solidFill>
              </a:rPr>
              <a:t> 79.000</a:t>
            </a:r>
            <a:endParaRPr lang="en-US" sz="4000" dirty="0">
              <a:solidFill>
                <a:srgbClr val="434343"/>
              </a:solidFill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656" y="6151427"/>
            <a:ext cx="1741541" cy="41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515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18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3</cp:revision>
  <dcterms:created xsi:type="dcterms:W3CDTF">2017-03-05T03:42:35Z</dcterms:created>
  <dcterms:modified xsi:type="dcterms:W3CDTF">2017-03-09T07:27:36Z</dcterms:modified>
</cp:coreProperties>
</file>