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6262"/>
    <a:srgbClr val="E05349"/>
    <a:srgbClr val="18AAEA"/>
    <a:srgbClr val="FFFFFF"/>
    <a:srgbClr val="1185DC"/>
    <a:srgbClr val="FCEC00"/>
    <a:srgbClr val="FFFEFA"/>
    <a:srgbClr val="1AB1EA"/>
    <a:srgbClr val="19AEE8"/>
    <a:srgbClr val="14A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04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335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7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57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3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8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59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385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40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781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98F16-6748-4E2E-8F95-FA4E1283BCB1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20AE7-8B38-4589-99DB-17BD685CE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1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6858000" cy="6858000"/>
          </a:xfrm>
          <a:prstGeom prst="rect">
            <a:avLst/>
          </a:prstGeom>
          <a:solidFill>
            <a:srgbClr val="118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900868" y="4398580"/>
            <a:ext cx="3909850" cy="2459420"/>
          </a:xfrm>
          <a:custGeom>
            <a:avLst/>
            <a:gdLst>
              <a:gd name="connsiteX0" fmla="*/ 1954925 w 3909850"/>
              <a:gd name="connsiteY0" fmla="*/ 0 h 2459420"/>
              <a:gd name="connsiteX1" fmla="*/ 3909850 w 3909850"/>
              <a:gd name="connsiteY1" fmla="*/ 1954925 h 2459420"/>
              <a:gd name="connsiteX2" fmla="*/ 3870133 w 3909850"/>
              <a:gd name="connsiteY2" fmla="*/ 2348911 h 2459420"/>
              <a:gd name="connsiteX3" fmla="*/ 3841718 w 3909850"/>
              <a:gd name="connsiteY3" fmla="*/ 2459420 h 2459420"/>
              <a:gd name="connsiteX4" fmla="*/ 68132 w 3909850"/>
              <a:gd name="connsiteY4" fmla="*/ 2459420 h 2459420"/>
              <a:gd name="connsiteX5" fmla="*/ 39717 w 3909850"/>
              <a:gd name="connsiteY5" fmla="*/ 2348911 h 2459420"/>
              <a:gd name="connsiteX6" fmla="*/ 0 w 3909850"/>
              <a:gd name="connsiteY6" fmla="*/ 1954925 h 2459420"/>
              <a:gd name="connsiteX7" fmla="*/ 1954925 w 3909850"/>
              <a:gd name="connsiteY7" fmla="*/ 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9850" h="2459420">
                <a:moveTo>
                  <a:pt x="1954925" y="0"/>
                </a:moveTo>
                <a:cubicBezTo>
                  <a:pt x="3034600" y="0"/>
                  <a:pt x="3909850" y="875250"/>
                  <a:pt x="3909850" y="1954925"/>
                </a:cubicBezTo>
                <a:cubicBezTo>
                  <a:pt x="3909850" y="2089885"/>
                  <a:pt x="3896175" y="2221650"/>
                  <a:pt x="3870133" y="2348911"/>
                </a:cubicBezTo>
                <a:lnTo>
                  <a:pt x="3841718" y="2459420"/>
                </a:lnTo>
                <a:lnTo>
                  <a:pt x="68132" y="2459420"/>
                </a:lnTo>
                <a:lnTo>
                  <a:pt x="39717" y="2348911"/>
                </a:lnTo>
                <a:cubicBezTo>
                  <a:pt x="13676" y="2221650"/>
                  <a:pt x="0" y="2089885"/>
                  <a:pt x="0" y="1954925"/>
                </a:cubicBezTo>
                <a:cubicBezTo>
                  <a:pt x="0" y="875250"/>
                  <a:pt x="875250" y="0"/>
                  <a:pt x="1954925" y="0"/>
                </a:cubicBezTo>
                <a:close/>
              </a:path>
            </a:pathLst>
          </a:custGeom>
          <a:solidFill>
            <a:srgbClr val="FF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 rot="1736928">
            <a:off x="2816263" y="-750605"/>
            <a:ext cx="4840280" cy="2050099"/>
          </a:xfrm>
          <a:custGeom>
            <a:avLst/>
            <a:gdLst>
              <a:gd name="connsiteX0" fmla="*/ 0 w 4840280"/>
              <a:gd name="connsiteY0" fmla="*/ 2050099 h 2050099"/>
              <a:gd name="connsiteX1" fmla="*/ 3706285 w 4840280"/>
              <a:gd name="connsiteY1" fmla="*/ 0 h 2050099"/>
              <a:gd name="connsiteX2" fmla="*/ 4840280 w 4840280"/>
              <a:gd name="connsiteY2" fmla="*/ 2050099 h 205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40280" h="2050099">
                <a:moveTo>
                  <a:pt x="0" y="2050099"/>
                </a:moveTo>
                <a:lnTo>
                  <a:pt x="3706285" y="0"/>
                </a:lnTo>
                <a:lnTo>
                  <a:pt x="4840280" y="2050099"/>
                </a:lnTo>
                <a:close/>
              </a:path>
            </a:pathLst>
          </a:custGeom>
          <a:solidFill>
            <a:srgbClr val="15A2E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 rot="1755226">
            <a:off x="3121891" y="1124808"/>
            <a:ext cx="4222131" cy="887224"/>
          </a:xfrm>
          <a:custGeom>
            <a:avLst/>
            <a:gdLst>
              <a:gd name="connsiteX0" fmla="*/ 195585 w 4222131"/>
              <a:gd name="connsiteY0" fmla="*/ 75762 h 887224"/>
              <a:gd name="connsiteX1" fmla="*/ 443612 w 4222131"/>
              <a:gd name="connsiteY1" fmla="*/ 0 h 887224"/>
              <a:gd name="connsiteX2" fmla="*/ 3725185 w 4222131"/>
              <a:gd name="connsiteY2" fmla="*/ 0 h 887224"/>
              <a:gd name="connsiteX3" fmla="*/ 4222131 w 4222131"/>
              <a:gd name="connsiteY3" fmla="*/ 887224 h 887224"/>
              <a:gd name="connsiteX4" fmla="*/ 443612 w 4222131"/>
              <a:gd name="connsiteY4" fmla="*/ 887224 h 887224"/>
              <a:gd name="connsiteX5" fmla="*/ 0 w 4222131"/>
              <a:gd name="connsiteY5" fmla="*/ 443612 h 887224"/>
              <a:gd name="connsiteX6" fmla="*/ 195585 w 4222131"/>
              <a:gd name="connsiteY6" fmla="*/ 75762 h 88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2131" h="887224">
                <a:moveTo>
                  <a:pt x="195585" y="75762"/>
                </a:moveTo>
                <a:cubicBezTo>
                  <a:pt x="266385" y="27930"/>
                  <a:pt x="351737" y="0"/>
                  <a:pt x="443612" y="0"/>
                </a:cubicBezTo>
                <a:lnTo>
                  <a:pt x="3725185" y="0"/>
                </a:lnTo>
                <a:lnTo>
                  <a:pt x="4222131" y="887224"/>
                </a:lnTo>
                <a:lnTo>
                  <a:pt x="443612" y="887224"/>
                </a:lnTo>
                <a:cubicBezTo>
                  <a:pt x="198612" y="887224"/>
                  <a:pt x="0" y="688612"/>
                  <a:pt x="0" y="443612"/>
                </a:cubicBezTo>
                <a:cubicBezTo>
                  <a:pt x="0" y="290487"/>
                  <a:pt x="77583" y="155482"/>
                  <a:pt x="195585" y="75762"/>
                </a:cubicBezTo>
                <a:close/>
              </a:path>
            </a:pathLst>
          </a:custGeom>
          <a:solidFill>
            <a:srgbClr val="1AB1E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 rot="1586438">
            <a:off x="-263502" y="1653981"/>
            <a:ext cx="1806371" cy="727466"/>
          </a:xfrm>
          <a:custGeom>
            <a:avLst/>
            <a:gdLst>
              <a:gd name="connsiteX0" fmla="*/ 0 w 1806371"/>
              <a:gd name="connsiteY0" fmla="*/ 0 h 727466"/>
              <a:gd name="connsiteX1" fmla="*/ 1442638 w 1806371"/>
              <a:gd name="connsiteY1" fmla="*/ 0 h 727466"/>
              <a:gd name="connsiteX2" fmla="*/ 1806371 w 1806371"/>
              <a:gd name="connsiteY2" fmla="*/ 363733 h 727466"/>
              <a:gd name="connsiteX3" fmla="*/ 1442638 w 1806371"/>
              <a:gd name="connsiteY3" fmla="*/ 727466 h 727466"/>
              <a:gd name="connsiteX4" fmla="*/ 361761 w 1806371"/>
              <a:gd name="connsiteY4" fmla="*/ 727466 h 72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6371" h="727466">
                <a:moveTo>
                  <a:pt x="0" y="0"/>
                </a:moveTo>
                <a:lnTo>
                  <a:pt x="1442638" y="0"/>
                </a:lnTo>
                <a:cubicBezTo>
                  <a:pt x="1643522" y="0"/>
                  <a:pt x="1806371" y="162849"/>
                  <a:pt x="1806371" y="363733"/>
                </a:cubicBezTo>
                <a:cubicBezTo>
                  <a:pt x="1806371" y="564617"/>
                  <a:pt x="1643522" y="727466"/>
                  <a:pt x="1442638" y="727466"/>
                </a:cubicBezTo>
                <a:lnTo>
                  <a:pt x="361761" y="727466"/>
                </a:lnTo>
                <a:close/>
              </a:path>
            </a:pathLst>
          </a:custGeom>
          <a:solidFill>
            <a:srgbClr val="18AAE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49"/>
          <a:stretch/>
        </p:blipFill>
        <p:spPr>
          <a:xfrm>
            <a:off x="3429000" y="-22860"/>
            <a:ext cx="3606517" cy="6880860"/>
          </a:xfrm>
          <a:prstGeom prst="rect">
            <a:avLst/>
          </a:prstGeom>
        </p:spPr>
      </p:pic>
      <p:sp>
        <p:nvSpPr>
          <p:cNvPr id="51" name="Freeform 50"/>
          <p:cNvSpPr/>
          <p:nvPr/>
        </p:nvSpPr>
        <p:spPr>
          <a:xfrm rot="1586438">
            <a:off x="-292379" y="1408459"/>
            <a:ext cx="2493607" cy="727466"/>
          </a:xfrm>
          <a:custGeom>
            <a:avLst/>
            <a:gdLst>
              <a:gd name="connsiteX0" fmla="*/ 0 w 2493607"/>
              <a:gd name="connsiteY0" fmla="*/ 0 h 727466"/>
              <a:gd name="connsiteX1" fmla="*/ 2129874 w 2493607"/>
              <a:gd name="connsiteY1" fmla="*/ 0 h 727466"/>
              <a:gd name="connsiteX2" fmla="*/ 2493607 w 2493607"/>
              <a:gd name="connsiteY2" fmla="*/ 363733 h 727466"/>
              <a:gd name="connsiteX3" fmla="*/ 2129874 w 2493607"/>
              <a:gd name="connsiteY3" fmla="*/ 727466 h 727466"/>
              <a:gd name="connsiteX4" fmla="*/ 361760 w 2493607"/>
              <a:gd name="connsiteY4" fmla="*/ 727466 h 72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3607" h="727466">
                <a:moveTo>
                  <a:pt x="0" y="0"/>
                </a:moveTo>
                <a:lnTo>
                  <a:pt x="2129874" y="0"/>
                </a:lnTo>
                <a:cubicBezTo>
                  <a:pt x="2330758" y="0"/>
                  <a:pt x="2493607" y="162849"/>
                  <a:pt x="2493607" y="363733"/>
                </a:cubicBezTo>
                <a:cubicBezTo>
                  <a:pt x="2493607" y="564617"/>
                  <a:pt x="2330758" y="727466"/>
                  <a:pt x="2129874" y="727466"/>
                </a:cubicBezTo>
                <a:lnTo>
                  <a:pt x="361760" y="727466"/>
                </a:lnTo>
                <a:close/>
              </a:path>
            </a:pathLst>
          </a:custGeom>
          <a:solidFill>
            <a:srgbClr val="18AAEA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btitle 26"/>
          <p:cNvSpPr>
            <a:spLocks noGrp="1"/>
          </p:cNvSpPr>
          <p:nvPr>
            <p:ph type="subTitle" idx="1"/>
          </p:nvPr>
        </p:nvSpPr>
        <p:spPr>
          <a:xfrm>
            <a:off x="-947562" y="1029396"/>
            <a:ext cx="5143500" cy="1655762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GIFT</a:t>
            </a:r>
            <a:r>
              <a:rPr lang="en-US" sz="24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OF</a:t>
            </a:r>
            <a:endParaRPr lang="en-US" sz="240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sp>
        <p:nvSpPr>
          <p:cNvPr id="28" name="Subtitle 26"/>
          <p:cNvSpPr txBox="1">
            <a:spLocks/>
          </p:cNvSpPr>
          <p:nvPr/>
        </p:nvSpPr>
        <p:spPr>
          <a:xfrm>
            <a:off x="-383130" y="1685485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 smtClean="0">
                <a:solidFill>
                  <a:srgbClr val="FCEC00"/>
                </a:solidFill>
                <a:latin typeface="Nexa Bold" panose="02000000000000000000" pitchFamily="50" charset="0"/>
              </a:rPr>
              <a:t>WEEK</a:t>
            </a:r>
            <a:endParaRPr lang="en-US" sz="2400" b="1" dirty="0">
              <a:solidFill>
                <a:srgbClr val="FCEC00"/>
              </a:solidFill>
              <a:latin typeface="Nexa Bold" panose="02000000000000000000" pitchFamily="50" charset="0"/>
            </a:endParaRPr>
          </a:p>
        </p:txBody>
      </p:sp>
      <p:sp>
        <p:nvSpPr>
          <p:cNvPr id="29" name="Subtitle 26"/>
          <p:cNvSpPr txBox="1">
            <a:spLocks/>
          </p:cNvSpPr>
          <p:nvPr/>
        </p:nvSpPr>
        <p:spPr>
          <a:xfrm>
            <a:off x="-1858915" y="1873066"/>
            <a:ext cx="5143500" cy="49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THE</a:t>
            </a:r>
            <a:endParaRPr lang="en-US" sz="105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sp>
        <p:nvSpPr>
          <p:cNvPr id="37" name="Subtitle 26"/>
          <p:cNvSpPr txBox="1">
            <a:spLocks/>
          </p:cNvSpPr>
          <p:nvPr/>
        </p:nvSpPr>
        <p:spPr>
          <a:xfrm>
            <a:off x="1219735" y="2309139"/>
            <a:ext cx="2149742" cy="49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By YourWebhere.com</a:t>
            </a:r>
            <a:endParaRPr lang="en-US" sz="50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386561" y="2418572"/>
            <a:ext cx="1080000" cy="0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ubtitle 26"/>
          <p:cNvSpPr txBox="1">
            <a:spLocks/>
          </p:cNvSpPr>
          <p:nvPr/>
        </p:nvSpPr>
        <p:spPr>
          <a:xfrm>
            <a:off x="-8803" y="2738595"/>
            <a:ext cx="4011440" cy="496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b="1" dirty="0" err="1" smtClean="0">
                <a:solidFill>
                  <a:srgbClr val="FFFEFA"/>
                </a:solidFill>
                <a:latin typeface="Nexa Bold" panose="02000000000000000000" pitchFamily="50" charset="0"/>
              </a:rPr>
              <a:t>Daftar</a:t>
            </a:r>
            <a:r>
              <a:rPr lang="en-US" sz="26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 &amp; </a:t>
            </a:r>
            <a:r>
              <a:rPr lang="en-US" sz="2600" b="1" dirty="0" err="1" smtClean="0">
                <a:solidFill>
                  <a:srgbClr val="FFFEFA"/>
                </a:solidFill>
                <a:latin typeface="Nexa Bold" panose="02000000000000000000" pitchFamily="50" charset="0"/>
              </a:rPr>
              <a:t>Menangkan</a:t>
            </a:r>
            <a:endParaRPr lang="en-US" sz="260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sp>
        <p:nvSpPr>
          <p:cNvPr id="45" name="Subtitle 26"/>
          <p:cNvSpPr txBox="1">
            <a:spLocks/>
          </p:cNvSpPr>
          <p:nvPr/>
        </p:nvSpPr>
        <p:spPr>
          <a:xfrm>
            <a:off x="-63939" y="3158192"/>
            <a:ext cx="4320130" cy="496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Hadiah</a:t>
            </a:r>
            <a:r>
              <a:rPr lang="en-US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Menarik</a:t>
            </a:r>
            <a:r>
              <a:rPr lang="en-US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Setiap</a:t>
            </a:r>
            <a:r>
              <a:rPr lang="en-US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Minggu</a:t>
            </a:r>
            <a:r>
              <a:rPr lang="en-US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!</a:t>
            </a:r>
            <a:endParaRPr lang="en-US" b="1" dirty="0">
              <a:solidFill>
                <a:srgbClr val="FFFEFA"/>
              </a:solidFill>
              <a:latin typeface="Nexa Light" panose="020000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6" name="Subtitle 26"/>
          <p:cNvSpPr txBox="1">
            <a:spLocks/>
          </p:cNvSpPr>
          <p:nvPr/>
        </p:nvSpPr>
        <p:spPr>
          <a:xfrm>
            <a:off x="167133" y="3451760"/>
            <a:ext cx="2914109" cy="5930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FFFEFA"/>
                </a:solidFill>
              </a:rPr>
              <a:t>Sponsored by Your Collection</a:t>
            </a:r>
            <a:endParaRPr lang="en-US" sz="700" b="1" dirty="0">
              <a:solidFill>
                <a:srgbClr val="FFFEFA"/>
              </a:solidFill>
            </a:endParaRPr>
          </a:p>
        </p:txBody>
      </p:sp>
      <p:sp>
        <p:nvSpPr>
          <p:cNvPr id="47" name="Pentagon 46"/>
          <p:cNvSpPr/>
          <p:nvPr/>
        </p:nvSpPr>
        <p:spPr>
          <a:xfrm>
            <a:off x="412277" y="4270507"/>
            <a:ext cx="1433047" cy="326648"/>
          </a:xfrm>
          <a:prstGeom prst="homePlat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ubtitle 32"/>
          <p:cNvSpPr txBox="1">
            <a:spLocks/>
          </p:cNvSpPr>
          <p:nvPr/>
        </p:nvSpPr>
        <p:spPr>
          <a:xfrm>
            <a:off x="308485" y="4306203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1185DC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rgbClr val="1185DC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Freeform 52"/>
          <p:cNvSpPr/>
          <p:nvPr/>
        </p:nvSpPr>
        <p:spPr>
          <a:xfrm flipH="1" flipV="1">
            <a:off x="-447431" y="5597665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sx="103000" sy="103000" algn="b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6166948"/>
            <a:ext cx="1741541" cy="417970"/>
          </a:xfrm>
          <a:prstGeom prst="rect">
            <a:avLst/>
          </a:prstGeom>
        </p:spPr>
      </p:pic>
      <p:sp>
        <p:nvSpPr>
          <p:cNvPr id="56" name="Freeform 55"/>
          <p:cNvSpPr/>
          <p:nvPr/>
        </p:nvSpPr>
        <p:spPr>
          <a:xfrm>
            <a:off x="2391522" y="4712510"/>
            <a:ext cx="689720" cy="303858"/>
          </a:xfrm>
          <a:custGeom>
            <a:avLst/>
            <a:gdLst>
              <a:gd name="connsiteX0" fmla="*/ 0 w 575733"/>
              <a:gd name="connsiteY0" fmla="*/ 0 h 304800"/>
              <a:gd name="connsiteX1" fmla="*/ 254000 w 575733"/>
              <a:gd name="connsiteY1" fmla="*/ 304800 h 304800"/>
              <a:gd name="connsiteX2" fmla="*/ 575733 w 575733"/>
              <a:gd name="connsiteY2" fmla="*/ 50800 h 304800"/>
              <a:gd name="connsiteX3" fmla="*/ 0 w 575733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33" h="304800">
                <a:moveTo>
                  <a:pt x="0" y="0"/>
                </a:moveTo>
                <a:lnTo>
                  <a:pt x="254000" y="304800"/>
                </a:lnTo>
                <a:lnTo>
                  <a:pt x="575733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E053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 rot="21117274">
            <a:off x="3468360" y="1447118"/>
            <a:ext cx="474133" cy="287867"/>
          </a:xfrm>
          <a:custGeom>
            <a:avLst/>
            <a:gdLst>
              <a:gd name="connsiteX0" fmla="*/ 0 w 474133"/>
              <a:gd name="connsiteY0" fmla="*/ 287867 h 287867"/>
              <a:gd name="connsiteX1" fmla="*/ 220133 w 474133"/>
              <a:gd name="connsiteY1" fmla="*/ 0 h 287867"/>
              <a:gd name="connsiteX2" fmla="*/ 474133 w 474133"/>
              <a:gd name="connsiteY2" fmla="*/ 270933 h 287867"/>
              <a:gd name="connsiteX3" fmla="*/ 0 w 474133"/>
              <a:gd name="connsiteY3" fmla="*/ 287867 h 28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133" h="287867">
                <a:moveTo>
                  <a:pt x="0" y="287867"/>
                </a:moveTo>
                <a:lnTo>
                  <a:pt x="220133" y="0"/>
                </a:lnTo>
                <a:lnTo>
                  <a:pt x="474133" y="270933"/>
                </a:lnTo>
                <a:lnTo>
                  <a:pt x="0" y="287867"/>
                </a:lnTo>
                <a:close/>
              </a:path>
            </a:pathLst>
          </a:custGeom>
          <a:solidFill>
            <a:srgbClr val="E1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537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19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Nexa Bold</vt:lpstr>
      <vt:lpstr>Nexa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7</cp:revision>
  <dcterms:created xsi:type="dcterms:W3CDTF">2017-03-04T03:34:43Z</dcterms:created>
  <dcterms:modified xsi:type="dcterms:W3CDTF">2017-03-09T07:23:07Z</dcterms:modified>
</cp:coreProperties>
</file>